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4.xml" ContentType="application/vnd.openxmlformats-officedocument.theme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5.xml" ContentType="application/vnd.openxmlformats-officedocument.theme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theme/theme6.xml" ContentType="application/vnd.openxmlformats-officedocument.theme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theme/theme7.xml" ContentType="application/vnd.openxmlformats-officedocument.theme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theme/theme8.xml" ContentType="application/vnd.openxmlformats-officedocument.theme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theme/theme9.xml" ContentType="application/vnd.openxmlformats-officedocument.theme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theme/theme10.xml" ContentType="application/vnd.openxmlformats-officedocument.theme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theme/theme11.xml" ContentType="application/vnd.openxmlformats-officedocument.theme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theme/theme12.xml" ContentType="application/vnd.openxmlformats-officedocument.theme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theme/theme13.xml" ContentType="application/vnd.openxmlformats-officedocument.theme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theme/theme14.xml" ContentType="application/vnd.openxmlformats-officedocument.theme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theme/theme15.xml" ContentType="application/vnd.openxmlformats-officedocument.theme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theme/theme16.xml" ContentType="application/vnd.openxmlformats-officedocument.theme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theme/theme17.xml" ContentType="application/vnd.openxmlformats-officedocument.theme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0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9" r:id="rId1"/>
    <p:sldMasterId id="2147485434" r:id="rId2"/>
    <p:sldMasterId id="2147485446" r:id="rId3"/>
    <p:sldMasterId id="2147485470" r:id="rId4"/>
    <p:sldMasterId id="2147485481" r:id="rId5"/>
    <p:sldMasterId id="2147485494" r:id="rId6"/>
    <p:sldMasterId id="2147485508" r:id="rId7"/>
    <p:sldMasterId id="2147485535" r:id="rId8"/>
    <p:sldMasterId id="2147485548" r:id="rId9"/>
    <p:sldMasterId id="2147485562" r:id="rId10"/>
    <p:sldMasterId id="2147485575" r:id="rId11"/>
    <p:sldMasterId id="2147485599" r:id="rId12"/>
    <p:sldMasterId id="2147485613" r:id="rId13"/>
    <p:sldMasterId id="2147485627" r:id="rId14"/>
    <p:sldMasterId id="2147485653" r:id="rId15"/>
    <p:sldMasterId id="2147485666" r:id="rId16"/>
    <p:sldMasterId id="2147485686" r:id="rId17"/>
    <p:sldMasterId id="2147485699" r:id="rId18"/>
  </p:sldMasterIdLst>
  <p:notesMasterIdLst>
    <p:notesMasterId r:id="rId72"/>
  </p:notesMasterIdLst>
  <p:handoutMasterIdLst>
    <p:handoutMasterId r:id="rId73"/>
  </p:handoutMasterIdLst>
  <p:sldIdLst>
    <p:sldId id="3788" r:id="rId19"/>
    <p:sldId id="8255" r:id="rId20"/>
    <p:sldId id="7464" r:id="rId21"/>
    <p:sldId id="8262" r:id="rId22"/>
    <p:sldId id="8307" r:id="rId23"/>
    <p:sldId id="8303" r:id="rId24"/>
    <p:sldId id="8285" r:id="rId25"/>
    <p:sldId id="8301" r:id="rId26"/>
    <p:sldId id="8276" r:id="rId27"/>
    <p:sldId id="8266" r:id="rId28"/>
    <p:sldId id="8268" r:id="rId29"/>
    <p:sldId id="8284" r:id="rId30"/>
    <p:sldId id="8270" r:id="rId31"/>
    <p:sldId id="8264" r:id="rId32"/>
    <p:sldId id="8302" r:id="rId33"/>
    <p:sldId id="8265" r:id="rId34"/>
    <p:sldId id="8271" r:id="rId35"/>
    <p:sldId id="8238" r:id="rId36"/>
    <p:sldId id="8283" r:id="rId37"/>
    <p:sldId id="8253" r:id="rId38"/>
    <p:sldId id="8282" r:id="rId39"/>
    <p:sldId id="8281" r:id="rId40"/>
    <p:sldId id="8254" r:id="rId41"/>
    <p:sldId id="8272" r:id="rId42"/>
    <p:sldId id="8273" r:id="rId43"/>
    <p:sldId id="8308" r:id="rId44"/>
    <p:sldId id="8274" r:id="rId45"/>
    <p:sldId id="8275" r:id="rId46"/>
    <p:sldId id="8306" r:id="rId47"/>
    <p:sldId id="8304" r:id="rId48"/>
    <p:sldId id="8305" r:id="rId49"/>
    <p:sldId id="8243" r:id="rId50"/>
    <p:sldId id="8244" r:id="rId51"/>
    <p:sldId id="8256" r:id="rId52"/>
    <p:sldId id="8267" r:id="rId53"/>
    <p:sldId id="8257" r:id="rId54"/>
    <p:sldId id="8258" r:id="rId55"/>
    <p:sldId id="8263" r:id="rId56"/>
    <p:sldId id="8277" r:id="rId57"/>
    <p:sldId id="8278" r:id="rId58"/>
    <p:sldId id="8280" r:id="rId59"/>
    <p:sldId id="8279" r:id="rId60"/>
    <p:sldId id="8286" r:id="rId61"/>
    <p:sldId id="8293" r:id="rId62"/>
    <p:sldId id="8294" r:id="rId63"/>
    <p:sldId id="8300" r:id="rId64"/>
    <p:sldId id="8289" r:id="rId65"/>
    <p:sldId id="8290" r:id="rId66"/>
    <p:sldId id="8295" r:id="rId67"/>
    <p:sldId id="8296" r:id="rId68"/>
    <p:sldId id="8297" r:id="rId69"/>
    <p:sldId id="8298" r:id="rId70"/>
    <p:sldId id="8299" r:id="rId71"/>
  </p:sldIdLst>
  <p:sldSz cx="9144000" cy="6858000" type="screen4x3"/>
  <p:notesSz cx="9926638" cy="6797675"/>
  <p:defaultTextStyle>
    <a:defPPr>
      <a:defRPr lang="zh-TW"/>
    </a:defPPr>
    <a:lvl1pPr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新細明體" charset="-120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新細明體" charset="-120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新細明體" charset="-120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新細明體" charset="-120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新細明體" charset="-120"/>
        <a:cs typeface="+mn-cs"/>
      </a:defRPr>
    </a:lvl5pPr>
    <a:lvl6pPr marL="2286000" algn="l" defTabSz="914400" rtl="0" eaLnBrk="1" latinLnBrk="0" hangingPunct="1">
      <a:defRPr kumimoji="1" kern="1200">
        <a:solidFill>
          <a:schemeClr val="tx1"/>
        </a:solidFill>
        <a:latin typeface="Arial" charset="0"/>
        <a:ea typeface="新細明體" charset="-120"/>
        <a:cs typeface="+mn-cs"/>
      </a:defRPr>
    </a:lvl6pPr>
    <a:lvl7pPr marL="2743200" algn="l" defTabSz="914400" rtl="0" eaLnBrk="1" latinLnBrk="0" hangingPunct="1">
      <a:defRPr kumimoji="1" kern="1200">
        <a:solidFill>
          <a:schemeClr val="tx1"/>
        </a:solidFill>
        <a:latin typeface="Arial" charset="0"/>
        <a:ea typeface="新細明體" charset="-120"/>
        <a:cs typeface="+mn-cs"/>
      </a:defRPr>
    </a:lvl7pPr>
    <a:lvl8pPr marL="3200400" algn="l" defTabSz="914400" rtl="0" eaLnBrk="1" latinLnBrk="0" hangingPunct="1">
      <a:defRPr kumimoji="1" kern="1200">
        <a:solidFill>
          <a:schemeClr val="tx1"/>
        </a:solidFill>
        <a:latin typeface="Arial" charset="0"/>
        <a:ea typeface="新細明體" charset="-120"/>
        <a:cs typeface="+mn-cs"/>
      </a:defRPr>
    </a:lvl8pPr>
    <a:lvl9pPr marL="3657600" algn="l" defTabSz="914400" rtl="0" eaLnBrk="1" latinLnBrk="0" hangingPunct="1">
      <a:defRPr kumimoji="1" kern="1200">
        <a:solidFill>
          <a:schemeClr val="tx1"/>
        </a:solidFill>
        <a:latin typeface="Arial" charset="0"/>
        <a:ea typeface="新細明體" charset="-120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目錄" id="{33EBE442-0D11-44A2-8178-94AC25E744E9}">
          <p14:sldIdLst>
            <p14:sldId id="3788"/>
            <p14:sldId id="8255"/>
          </p14:sldIdLst>
        </p14:section>
        <p14:section name="市場總體看法" id="{BE09D170-7363-43A5-93BC-B3B01273C2B8}">
          <p14:sldIdLst>
            <p14:sldId id="7464"/>
            <p14:sldId id="8262"/>
            <p14:sldId id="8307"/>
            <p14:sldId id="8303"/>
            <p14:sldId id="8285"/>
            <p14:sldId id="8301"/>
            <p14:sldId id="8276"/>
            <p14:sldId id="8266"/>
            <p14:sldId id="8268"/>
          </p14:sldIdLst>
        </p14:section>
        <p14:section name="交易策略與績效回顧" id="{5892D1DC-5175-41BC-A694-AFBC8AEF87F1}">
          <p14:sldIdLst>
            <p14:sldId id="8284"/>
            <p14:sldId id="8270"/>
            <p14:sldId id="8264"/>
            <p14:sldId id="8302"/>
            <p14:sldId id="8265"/>
            <p14:sldId id="8271"/>
          </p14:sldIdLst>
        </p14:section>
        <p14:section name="宏觀主題" id="{C51DB0EB-FE31-4085-93B5-76D291842D27}">
          <p14:sldIdLst>
            <p14:sldId id="8238"/>
            <p14:sldId id="8283"/>
            <p14:sldId id="8253"/>
            <p14:sldId id="8282"/>
            <p14:sldId id="8281"/>
            <p14:sldId id="8254"/>
            <p14:sldId id="8272"/>
            <p14:sldId id="8273"/>
            <p14:sldId id="8308"/>
            <p14:sldId id="8274"/>
            <p14:sldId id="8275"/>
            <p14:sldId id="8306"/>
            <p14:sldId id="8304"/>
            <p14:sldId id="8305"/>
          </p14:sldIdLst>
        </p14:section>
        <p14:section name="美國市場" id="{0A161EEE-8AD9-4885-82BB-63701D4F7425}">
          <p14:sldIdLst>
            <p14:sldId id="8243"/>
            <p14:sldId id="8244"/>
            <p14:sldId id="8256"/>
            <p14:sldId id="8267"/>
            <p14:sldId id="8257"/>
            <p14:sldId id="8258"/>
            <p14:sldId id="8263"/>
          </p14:sldIdLst>
        </p14:section>
        <p14:section name="歐洲市場" id="{3FB48EE7-DD37-43C5-BDDB-E4EEDC1CBDEA}">
          <p14:sldIdLst>
            <p14:sldId id="8277"/>
            <p14:sldId id="8278"/>
            <p14:sldId id="8280"/>
            <p14:sldId id="8279"/>
          </p14:sldIdLst>
        </p14:section>
        <p14:section name="日本市場" id="{B3D05DAB-E909-41C2-B985-415BFEFBDD4B}">
          <p14:sldIdLst>
            <p14:sldId id="8286"/>
            <p14:sldId id="8293"/>
            <p14:sldId id="8294"/>
            <p14:sldId id="8300"/>
          </p14:sldIdLst>
        </p14:section>
        <p14:section name="中國市場" id="{60C048DD-499E-4380-AD57-8AA73209652C}">
          <p14:sldIdLst>
            <p14:sldId id="8289"/>
            <p14:sldId id="8290"/>
            <p14:sldId id="8295"/>
            <p14:sldId id="8296"/>
            <p14:sldId id="8297"/>
            <p14:sldId id="8298"/>
            <p14:sldId id="829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42" userDrawn="1">
          <p15:clr>
            <a:srgbClr val="A4A3A4"/>
          </p15:clr>
        </p15:guide>
        <p15:guide id="2" pos="3127" userDrawn="1">
          <p15:clr>
            <a:srgbClr val="A4A3A4"/>
          </p15:clr>
        </p15:guide>
        <p15:guide id="3" orient="horz" pos="2141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陳柏龍" initials="陳柏龍" lastIdx="2" clrIdx="0"/>
  <p:cmAuthor id="1" name="陳志明" initials="陳志明" lastIdx="3" clrIdx="1">
    <p:extLst>
      <p:ext uri="{19B8F6BF-5375-455C-9EA6-DF929625EA0E}">
        <p15:presenceInfo xmlns:p15="http://schemas.microsoft.com/office/powerpoint/2012/main" userId="S::950044@taishinbank.com.tw::d0de3252-5137-490e-90da-1e6f76e574e3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showAnimation="0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BE0E3"/>
    <a:srgbClr val="C41230"/>
    <a:srgbClr val="6600FF"/>
    <a:srgbClr val="FFFFFF"/>
    <a:srgbClr val="FFCC66"/>
    <a:srgbClr val="0000FF"/>
    <a:srgbClr val="FFFF99"/>
    <a:srgbClr val="0070C0"/>
    <a:srgbClr val="FBFBFB"/>
    <a:srgbClr val="DAED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中等深淺樣式 3 - 輔色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中等深淺樣式 2 - 輔色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ABFCF23-3B69-468F-B69F-88F6DE6A72F2}" styleName="中等深淺樣式 1 - 輔色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B301B821-A1FF-4177-AEE7-76D212191A09}" styleName="中等深淺樣式 1 - 輔色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淺色樣式 2 - 輔色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5758FB7-9AC5-4552-8A53-C91805E547FA}" styleName="佈景主題樣式 1 - 輔色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7DF18680-E054-41AD-8BC1-D1AEF772440D}" styleName="中等深淺樣式 2 - 輔色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D7AC3CCA-C797-4891-BE02-D94E43425B78}" styleName="中等深淺樣式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344D84-9AFB-497E-A393-DC336BA19D2E}" styleName="中等深淺樣式 3 - 輔色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662" autoAdjust="0"/>
    <p:restoredTop sz="91256" autoAdjust="0"/>
  </p:normalViewPr>
  <p:slideViewPr>
    <p:cSldViewPr>
      <p:cViewPr varScale="1">
        <p:scale>
          <a:sx n="99" d="100"/>
          <a:sy n="99" d="100"/>
        </p:scale>
        <p:origin x="1686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110" d="100"/>
          <a:sy n="110" d="100"/>
        </p:scale>
        <p:origin x="1488" y="96"/>
      </p:cViewPr>
      <p:guideLst>
        <p:guide orient="horz" pos="2142"/>
        <p:guide pos="3127"/>
        <p:guide orient="horz"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8.xml"/><Relationship Id="rId21" Type="http://schemas.openxmlformats.org/officeDocument/2006/relationships/slide" Target="slides/slide3.xml"/><Relationship Id="rId42" Type="http://schemas.openxmlformats.org/officeDocument/2006/relationships/slide" Target="slides/slide24.xml"/><Relationship Id="rId47" Type="http://schemas.openxmlformats.org/officeDocument/2006/relationships/slide" Target="slides/slide29.xml"/><Relationship Id="rId63" Type="http://schemas.openxmlformats.org/officeDocument/2006/relationships/slide" Target="slides/slide45.xml"/><Relationship Id="rId68" Type="http://schemas.openxmlformats.org/officeDocument/2006/relationships/slide" Target="slides/slide50.xml"/><Relationship Id="rId16" Type="http://schemas.openxmlformats.org/officeDocument/2006/relationships/slideMaster" Target="slideMasters/slideMaster1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6.xml"/><Relationship Id="rId32" Type="http://schemas.openxmlformats.org/officeDocument/2006/relationships/slide" Target="slides/slide14.xml"/><Relationship Id="rId37" Type="http://schemas.openxmlformats.org/officeDocument/2006/relationships/slide" Target="slides/slide19.xml"/><Relationship Id="rId40" Type="http://schemas.openxmlformats.org/officeDocument/2006/relationships/slide" Target="slides/slide22.xml"/><Relationship Id="rId45" Type="http://schemas.openxmlformats.org/officeDocument/2006/relationships/slide" Target="slides/slide27.xml"/><Relationship Id="rId53" Type="http://schemas.openxmlformats.org/officeDocument/2006/relationships/slide" Target="slides/slide35.xml"/><Relationship Id="rId58" Type="http://schemas.openxmlformats.org/officeDocument/2006/relationships/slide" Target="slides/slide40.xml"/><Relationship Id="rId66" Type="http://schemas.openxmlformats.org/officeDocument/2006/relationships/slide" Target="slides/slide48.xml"/><Relationship Id="rId74" Type="http://schemas.openxmlformats.org/officeDocument/2006/relationships/commentAuthors" Target="commentAuthors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43.xml"/><Relationship Id="rId19" Type="http://schemas.openxmlformats.org/officeDocument/2006/relationships/slide" Target="slides/slide1.xml"/><Relationship Id="rId14" Type="http://schemas.openxmlformats.org/officeDocument/2006/relationships/slideMaster" Target="slideMasters/slideMaster14.xml"/><Relationship Id="rId22" Type="http://schemas.openxmlformats.org/officeDocument/2006/relationships/slide" Target="slides/slide4.xml"/><Relationship Id="rId27" Type="http://schemas.openxmlformats.org/officeDocument/2006/relationships/slide" Target="slides/slide9.xml"/><Relationship Id="rId30" Type="http://schemas.openxmlformats.org/officeDocument/2006/relationships/slide" Target="slides/slide12.xml"/><Relationship Id="rId35" Type="http://schemas.openxmlformats.org/officeDocument/2006/relationships/slide" Target="slides/slide17.xml"/><Relationship Id="rId43" Type="http://schemas.openxmlformats.org/officeDocument/2006/relationships/slide" Target="slides/slide25.xml"/><Relationship Id="rId48" Type="http://schemas.openxmlformats.org/officeDocument/2006/relationships/slide" Target="slides/slide30.xml"/><Relationship Id="rId56" Type="http://schemas.openxmlformats.org/officeDocument/2006/relationships/slide" Target="slides/slide38.xml"/><Relationship Id="rId64" Type="http://schemas.openxmlformats.org/officeDocument/2006/relationships/slide" Target="slides/slide46.xml"/><Relationship Id="rId69" Type="http://schemas.openxmlformats.org/officeDocument/2006/relationships/slide" Target="slides/slide51.xml"/><Relationship Id="rId77" Type="http://schemas.openxmlformats.org/officeDocument/2006/relationships/theme" Target="theme/theme1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33.xml"/><Relationship Id="rId72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25" Type="http://schemas.openxmlformats.org/officeDocument/2006/relationships/slide" Target="slides/slide7.xml"/><Relationship Id="rId33" Type="http://schemas.openxmlformats.org/officeDocument/2006/relationships/slide" Target="slides/slide15.xml"/><Relationship Id="rId38" Type="http://schemas.openxmlformats.org/officeDocument/2006/relationships/slide" Target="slides/slide20.xml"/><Relationship Id="rId46" Type="http://schemas.openxmlformats.org/officeDocument/2006/relationships/slide" Target="slides/slide28.xml"/><Relationship Id="rId59" Type="http://schemas.openxmlformats.org/officeDocument/2006/relationships/slide" Target="slides/slide41.xml"/><Relationship Id="rId67" Type="http://schemas.openxmlformats.org/officeDocument/2006/relationships/slide" Target="slides/slide49.xml"/><Relationship Id="rId20" Type="http://schemas.openxmlformats.org/officeDocument/2006/relationships/slide" Target="slides/slide2.xml"/><Relationship Id="rId41" Type="http://schemas.openxmlformats.org/officeDocument/2006/relationships/slide" Target="slides/slide23.xml"/><Relationship Id="rId54" Type="http://schemas.openxmlformats.org/officeDocument/2006/relationships/slide" Target="slides/slide36.xml"/><Relationship Id="rId62" Type="http://schemas.openxmlformats.org/officeDocument/2006/relationships/slide" Target="slides/slide44.xml"/><Relationship Id="rId70" Type="http://schemas.openxmlformats.org/officeDocument/2006/relationships/slide" Target="slides/slide52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Master" Target="slideMasters/slideMaster15.xml"/><Relationship Id="rId23" Type="http://schemas.openxmlformats.org/officeDocument/2006/relationships/slide" Target="slides/slide5.xml"/><Relationship Id="rId28" Type="http://schemas.openxmlformats.org/officeDocument/2006/relationships/slide" Target="slides/slide10.xml"/><Relationship Id="rId36" Type="http://schemas.openxmlformats.org/officeDocument/2006/relationships/slide" Target="slides/slide18.xml"/><Relationship Id="rId49" Type="http://schemas.openxmlformats.org/officeDocument/2006/relationships/slide" Target="slides/slide31.xml"/><Relationship Id="rId57" Type="http://schemas.openxmlformats.org/officeDocument/2006/relationships/slide" Target="slides/slide39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13.xml"/><Relationship Id="rId44" Type="http://schemas.openxmlformats.org/officeDocument/2006/relationships/slide" Target="slides/slide26.xml"/><Relationship Id="rId52" Type="http://schemas.openxmlformats.org/officeDocument/2006/relationships/slide" Target="slides/slide34.xml"/><Relationship Id="rId60" Type="http://schemas.openxmlformats.org/officeDocument/2006/relationships/slide" Target="slides/slide42.xml"/><Relationship Id="rId65" Type="http://schemas.openxmlformats.org/officeDocument/2006/relationships/slide" Target="slides/slide47.xml"/><Relationship Id="rId73" Type="http://schemas.openxmlformats.org/officeDocument/2006/relationships/handoutMaster" Target="handoutMasters/handoutMaster1.xml"/><Relationship Id="rId78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3" Type="http://schemas.openxmlformats.org/officeDocument/2006/relationships/slideMaster" Target="slideMasters/slideMaster13.xml"/><Relationship Id="rId18" Type="http://schemas.openxmlformats.org/officeDocument/2006/relationships/slideMaster" Target="slideMasters/slideMaster18.xml"/><Relationship Id="rId39" Type="http://schemas.openxmlformats.org/officeDocument/2006/relationships/slide" Target="slides/slide21.xml"/><Relationship Id="rId34" Type="http://schemas.openxmlformats.org/officeDocument/2006/relationships/slide" Target="slides/slide16.xml"/><Relationship Id="rId50" Type="http://schemas.openxmlformats.org/officeDocument/2006/relationships/slide" Target="slides/slide32.xml"/><Relationship Id="rId55" Type="http://schemas.openxmlformats.org/officeDocument/2006/relationships/slide" Target="slides/slide37.xml"/><Relationship Id="rId76" Type="http://schemas.openxmlformats.org/officeDocument/2006/relationships/viewProps" Target="viewProps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53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1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1141161\Desktop\Daily%20Report\Paper%20Trade_Andy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40" b="1" i="0" u="none" strike="noStrike" kern="1200" spc="0" baseline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pPr>
            <a:r>
              <a:rPr lang="en-US" b="1"/>
              <a:t>Change</a:t>
            </a:r>
            <a:r>
              <a:rPr lang="zh-TW" b="1"/>
              <a:t> </a:t>
            </a:r>
            <a:r>
              <a:rPr lang="en-US" b="1"/>
              <a:t>of Available Capital (TWD) 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40" b="1" i="0" u="none" strike="noStrike" kern="1200" spc="0" baseline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defRPr>
          </a:pPr>
          <a:endParaRPr lang="zh-TW"/>
        </a:p>
      </c:txPr>
    </c:title>
    <c:autoTitleDeleted val="0"/>
    <c:plotArea>
      <c:layout/>
      <c:barChart>
        <c:barDir val="col"/>
        <c:grouping val="clustered"/>
        <c:varyColors val="0"/>
        <c:ser>
          <c:idx val="1"/>
          <c:order val="1"/>
          <c:tx>
            <c:strRef>
              <c:f>自由資本!$H$2</c:f>
              <c:strCache>
                <c:ptCount val="1"/>
                <c:pt idx="0">
                  <c:v>DTD 增減 (TWD, RHS)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cat>
            <c:numRef>
              <c:f>自由資本!$E$3:$E$17</c:f>
              <c:numCache>
                <c:formatCode>m/d/yyyy</c:formatCode>
                <c:ptCount val="15"/>
                <c:pt idx="0">
                  <c:v>45855</c:v>
                </c:pt>
                <c:pt idx="1">
                  <c:v>45856</c:v>
                </c:pt>
                <c:pt idx="2">
                  <c:v>45857</c:v>
                </c:pt>
                <c:pt idx="3">
                  <c:v>45858</c:v>
                </c:pt>
                <c:pt idx="4">
                  <c:v>45859</c:v>
                </c:pt>
                <c:pt idx="5">
                  <c:v>45860</c:v>
                </c:pt>
                <c:pt idx="6">
                  <c:v>45861</c:v>
                </c:pt>
                <c:pt idx="7">
                  <c:v>45862</c:v>
                </c:pt>
                <c:pt idx="8">
                  <c:v>45863</c:v>
                </c:pt>
                <c:pt idx="9">
                  <c:v>45864</c:v>
                </c:pt>
                <c:pt idx="10">
                  <c:v>45865</c:v>
                </c:pt>
                <c:pt idx="11">
                  <c:v>45866</c:v>
                </c:pt>
                <c:pt idx="12">
                  <c:v>45867</c:v>
                </c:pt>
                <c:pt idx="13">
                  <c:v>45868</c:v>
                </c:pt>
                <c:pt idx="14">
                  <c:v>45869</c:v>
                </c:pt>
              </c:numCache>
            </c:numRef>
          </c:cat>
          <c:val>
            <c:numRef>
              <c:f>自由資本!$H$3:$H$17</c:f>
              <c:numCache>
                <c:formatCode>_(* #,##0.00_);_(* \(#,##0.00\);_(* "-"??_);_(@_)</c:formatCode>
                <c:ptCount val="15"/>
                <c:pt idx="0">
                  <c:v>0</c:v>
                </c:pt>
                <c:pt idx="1">
                  <c:v>-29348.000000000004</c:v>
                </c:pt>
                <c:pt idx="2">
                  <c:v>0</c:v>
                </c:pt>
                <c:pt idx="3">
                  <c:v>0</c:v>
                </c:pt>
                <c:pt idx="4">
                  <c:v>33330.955111881507</c:v>
                </c:pt>
                <c:pt idx="5">
                  <c:v>0</c:v>
                </c:pt>
                <c:pt idx="6">
                  <c:v>36553.270287979176</c:v>
                </c:pt>
                <c:pt idx="7">
                  <c:v>0</c:v>
                </c:pt>
                <c:pt idx="8">
                  <c:v>-104995.69792098769</c:v>
                </c:pt>
                <c:pt idx="9">
                  <c:v>46052.509741414869</c:v>
                </c:pt>
                <c:pt idx="10">
                  <c:v>0</c:v>
                </c:pt>
                <c:pt idx="11">
                  <c:v>-29465.526482903653</c:v>
                </c:pt>
                <c:pt idx="12">
                  <c:v>154006.41959441002</c:v>
                </c:pt>
                <c:pt idx="13">
                  <c:v>87444.486025876875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64D-43F3-B203-A3B4A211A74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523374536"/>
        <c:axId val="523370600"/>
      </c:barChart>
      <c:lineChart>
        <c:grouping val="standard"/>
        <c:varyColors val="0"/>
        <c:ser>
          <c:idx val="0"/>
          <c:order val="0"/>
          <c:tx>
            <c:strRef>
              <c:f>自由資本!$G$2</c:f>
              <c:strCache>
                <c:ptCount val="1"/>
                <c:pt idx="0">
                  <c:v> 自由資本 (TWD, LHS) </c:v>
                </c:pt>
              </c:strCache>
            </c:strRef>
          </c:tx>
          <c:spPr>
            <a:ln w="28575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dLbls>
            <c:dLbl>
              <c:idx val="13"/>
              <c:layout>
                <c:manualLayout>
                  <c:x val="-3.3072391708068125E-2"/>
                  <c:y val="-6.8047521340756451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9B3D-421C-986B-3DFB6DED6C5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defRPr>
                </a:pPr>
                <a:endParaRPr lang="zh-TW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自由資本!$E$3:$E$17</c:f>
              <c:numCache>
                <c:formatCode>m/d/yyyy</c:formatCode>
                <c:ptCount val="15"/>
                <c:pt idx="0">
                  <c:v>45855</c:v>
                </c:pt>
                <c:pt idx="1">
                  <c:v>45856</c:v>
                </c:pt>
                <c:pt idx="2">
                  <c:v>45857</c:v>
                </c:pt>
                <c:pt idx="3">
                  <c:v>45858</c:v>
                </c:pt>
                <c:pt idx="4">
                  <c:v>45859</c:v>
                </c:pt>
                <c:pt idx="5">
                  <c:v>45860</c:v>
                </c:pt>
                <c:pt idx="6">
                  <c:v>45861</c:v>
                </c:pt>
                <c:pt idx="7">
                  <c:v>45862</c:v>
                </c:pt>
                <c:pt idx="8">
                  <c:v>45863</c:v>
                </c:pt>
                <c:pt idx="9">
                  <c:v>45864</c:v>
                </c:pt>
                <c:pt idx="10">
                  <c:v>45865</c:v>
                </c:pt>
                <c:pt idx="11">
                  <c:v>45866</c:v>
                </c:pt>
                <c:pt idx="12">
                  <c:v>45867</c:v>
                </c:pt>
                <c:pt idx="13">
                  <c:v>45868</c:v>
                </c:pt>
                <c:pt idx="14">
                  <c:v>45869</c:v>
                </c:pt>
              </c:numCache>
            </c:numRef>
          </c:cat>
          <c:val>
            <c:numRef>
              <c:f>自由資本!$G$3:$G$17</c:f>
              <c:numCache>
                <c:formatCode>_-* #,##0_-;\-* #,##0_-;_-* "-"??_-;_-@_-</c:formatCode>
                <c:ptCount val="15"/>
                <c:pt idx="0">
                  <c:v>3000000</c:v>
                </c:pt>
                <c:pt idx="1">
                  <c:v>3000000</c:v>
                </c:pt>
                <c:pt idx="2">
                  <c:v>2970652</c:v>
                </c:pt>
                <c:pt idx="3">
                  <c:v>2970652</c:v>
                </c:pt>
                <c:pt idx="4">
                  <c:v>2970652</c:v>
                </c:pt>
                <c:pt idx="5">
                  <c:v>3003982.9551118817</c:v>
                </c:pt>
                <c:pt idx="6">
                  <c:v>3003982.9551118817</c:v>
                </c:pt>
                <c:pt idx="7">
                  <c:v>3040536.2253998611</c:v>
                </c:pt>
                <c:pt idx="8">
                  <c:v>3040536.2253998611</c:v>
                </c:pt>
                <c:pt idx="9">
                  <c:v>2935540.5274788733</c:v>
                </c:pt>
                <c:pt idx="10">
                  <c:v>2981593.0372202881</c:v>
                </c:pt>
                <c:pt idx="11">
                  <c:v>2981593.0372202881</c:v>
                </c:pt>
                <c:pt idx="12">
                  <c:v>2952127.5107373842</c:v>
                </c:pt>
                <c:pt idx="13">
                  <c:v>3106133.9303317941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C64D-43F3-B203-A3B4A211A74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23356168"/>
        <c:axId val="523356824"/>
      </c:lineChart>
      <c:dateAx>
        <c:axId val="523356168"/>
        <c:scaling>
          <c:orientation val="minMax"/>
        </c:scaling>
        <c:delete val="0"/>
        <c:axPos val="b"/>
        <c:numFmt formatCode="m/d;@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pPr>
            <a:endParaRPr lang="zh-TW"/>
          </a:p>
        </c:txPr>
        <c:crossAx val="523356824"/>
        <c:crosses val="autoZero"/>
        <c:auto val="1"/>
        <c:lblOffset val="100"/>
        <c:baseTimeUnit val="days"/>
      </c:dateAx>
      <c:valAx>
        <c:axId val="523356824"/>
        <c:scaling>
          <c:orientation val="minMax"/>
          <c:max val="3200000"/>
          <c:min val="2800000"/>
        </c:scaling>
        <c:delete val="0"/>
        <c:axPos val="l"/>
        <c:numFmt formatCode="#,##0_);[Red]\(#,##0\)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pPr>
            <a:endParaRPr lang="zh-TW"/>
          </a:p>
        </c:txPr>
        <c:crossAx val="523356168"/>
        <c:crosses val="autoZero"/>
        <c:crossBetween val="between"/>
      </c:valAx>
      <c:valAx>
        <c:axId val="523370600"/>
        <c:scaling>
          <c:orientation val="minMax"/>
        </c:scaling>
        <c:delete val="0"/>
        <c:axPos val="r"/>
        <c:numFmt formatCode="#,##0_);[Red]\(#,##0\)" sourceLinked="0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defRPr>
            </a:pPr>
            <a:endParaRPr lang="zh-TW"/>
          </a:p>
        </c:txPr>
        <c:crossAx val="523374536"/>
        <c:crosses val="max"/>
        <c:crossBetween val="between"/>
      </c:valAx>
      <c:dateAx>
        <c:axId val="523374536"/>
        <c:scaling>
          <c:orientation val="minMax"/>
        </c:scaling>
        <c:delete val="1"/>
        <c:axPos val="b"/>
        <c:numFmt formatCode="m/d/yyyy" sourceLinked="1"/>
        <c:majorTickMark val="out"/>
        <c:minorTickMark val="none"/>
        <c:tickLblPos val="nextTo"/>
        <c:crossAx val="523370600"/>
        <c:crosses val="autoZero"/>
        <c:auto val="1"/>
        <c:lblOffset val="100"/>
        <c:baseTimeUnit val="days"/>
      </c:date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defRPr>
          </a:pPr>
          <a:endParaRPr lang="zh-TW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200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</a:defRPr>
      </a:pPr>
      <a:endParaRPr lang="zh-TW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0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3"/>
            <a:ext cx="4302006" cy="3389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431" tIns="46215" rIns="92431" bIns="46215" numCol="1" anchor="t" anchorCtr="0" compatLnSpc="1">
            <a:prstTxWarp prst="textNoShape">
              <a:avLst/>
            </a:prstTxWarp>
          </a:bodyPr>
          <a:lstStyle>
            <a:lvl1pPr defTabSz="923663">
              <a:defRPr sz="1300">
                <a:ea typeface="新細明體" pitchFamily="18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710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624634" y="3"/>
            <a:ext cx="4302006" cy="3389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431" tIns="46215" rIns="92431" bIns="46215" numCol="1" anchor="t" anchorCtr="0" compatLnSpc="1">
            <a:prstTxWarp prst="textNoShape">
              <a:avLst/>
            </a:prstTxWarp>
          </a:bodyPr>
          <a:lstStyle>
            <a:lvl1pPr algn="r" defTabSz="923663">
              <a:defRPr sz="1300">
                <a:ea typeface="新細明體" pitchFamily="18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710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6458707"/>
            <a:ext cx="4302006" cy="3389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431" tIns="46215" rIns="92431" bIns="46215" numCol="1" anchor="b" anchorCtr="0" compatLnSpc="1">
            <a:prstTxWarp prst="textNoShape">
              <a:avLst/>
            </a:prstTxWarp>
          </a:bodyPr>
          <a:lstStyle>
            <a:lvl1pPr defTabSz="923663">
              <a:defRPr sz="1300">
                <a:ea typeface="新細明體" pitchFamily="18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710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624634" y="6458707"/>
            <a:ext cx="4302006" cy="3389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431" tIns="46215" rIns="92431" bIns="46215" numCol="1" anchor="b" anchorCtr="0" compatLnSpc="1">
            <a:prstTxWarp prst="textNoShape">
              <a:avLst/>
            </a:prstTxWarp>
          </a:bodyPr>
          <a:lstStyle>
            <a:lvl1pPr algn="r" defTabSz="923663">
              <a:defRPr sz="1300">
                <a:ea typeface="新細明體" pitchFamily="18" charset="-120"/>
              </a:defRPr>
            </a:lvl1pPr>
          </a:lstStyle>
          <a:p>
            <a:pPr>
              <a:defRPr/>
            </a:pPr>
            <a:fld id="{EA90D26C-E35A-450B-90C7-84C2B9602168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00343938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3"/>
            <a:ext cx="4302006" cy="3389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431" tIns="46215" rIns="92431" bIns="46215" numCol="1" anchor="t" anchorCtr="0" compatLnSpc="1">
            <a:prstTxWarp prst="textNoShape">
              <a:avLst/>
            </a:prstTxWarp>
          </a:bodyPr>
          <a:lstStyle>
            <a:lvl1pPr defTabSz="923663">
              <a:defRPr sz="1300">
                <a:ea typeface="新細明體" pitchFamily="18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623093" y="3"/>
            <a:ext cx="4302006" cy="3389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431" tIns="46215" rIns="92431" bIns="46215" numCol="1" anchor="t" anchorCtr="0" compatLnSpc="1">
            <a:prstTxWarp prst="textNoShape">
              <a:avLst/>
            </a:prstTxWarp>
          </a:bodyPr>
          <a:lstStyle>
            <a:lvl1pPr algn="r" defTabSz="923663">
              <a:defRPr sz="1300">
                <a:ea typeface="新細明體" pitchFamily="18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331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265488" y="511175"/>
            <a:ext cx="3395662" cy="254793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560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93127" y="3228591"/>
            <a:ext cx="7940386" cy="30583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431" tIns="46215" rIns="92431" bIns="4621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noProof="0"/>
              <a:t>按一下以編輯母片</a:t>
            </a:r>
          </a:p>
          <a:p>
            <a:pPr lvl="1"/>
            <a:r>
              <a:rPr lang="zh-TW" altLang="en-US" noProof="0"/>
              <a:t>第二層</a:t>
            </a:r>
          </a:p>
          <a:p>
            <a:pPr lvl="2"/>
            <a:r>
              <a:rPr lang="zh-TW" altLang="en-US" noProof="0"/>
              <a:t>第三層</a:t>
            </a:r>
          </a:p>
          <a:p>
            <a:pPr lvl="3"/>
            <a:r>
              <a:rPr lang="zh-TW" altLang="en-US" noProof="0"/>
              <a:t>第四層</a:t>
            </a:r>
          </a:p>
          <a:p>
            <a:pPr lvl="4"/>
            <a:r>
              <a:rPr lang="zh-TW" altLang="en-US" noProof="0"/>
              <a:t>第五層</a:t>
            </a:r>
          </a:p>
        </p:txBody>
      </p:sp>
      <p:sp>
        <p:nvSpPr>
          <p:cNvPr id="2560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6455667"/>
            <a:ext cx="4302006" cy="3404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431" tIns="46215" rIns="92431" bIns="46215" numCol="1" anchor="b" anchorCtr="0" compatLnSpc="1">
            <a:prstTxWarp prst="textNoShape">
              <a:avLst/>
            </a:prstTxWarp>
          </a:bodyPr>
          <a:lstStyle>
            <a:lvl1pPr defTabSz="923663">
              <a:defRPr sz="1300">
                <a:ea typeface="新細明體" pitchFamily="18" charset="-12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2560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623093" y="6455667"/>
            <a:ext cx="4302006" cy="3404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431" tIns="46215" rIns="92431" bIns="46215" numCol="1" anchor="b" anchorCtr="0" compatLnSpc="1">
            <a:prstTxWarp prst="textNoShape">
              <a:avLst/>
            </a:prstTxWarp>
          </a:bodyPr>
          <a:lstStyle>
            <a:lvl1pPr algn="r" defTabSz="923663">
              <a:defRPr sz="1300">
                <a:ea typeface="新細明體" pitchFamily="18" charset="-120"/>
              </a:defRPr>
            </a:lvl1pPr>
          </a:lstStyle>
          <a:p>
            <a:pPr>
              <a:defRPr/>
            </a:pPr>
            <a:fld id="{360372AD-F29F-4D0F-B513-7219CBDC5F6C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76835021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60372AD-F29F-4D0F-B513-7219CBDC5F6C}" type="slidenum">
              <a:rPr lang="en-US" altLang="zh-TW" smtClean="0"/>
              <a:pPr>
                <a:defRPr/>
              </a:pPr>
              <a:t>1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0788509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60372AD-F29F-4D0F-B513-7219CBDC5F6C}" type="slidenum">
              <a:rPr lang="en-US" altLang="zh-TW" smtClean="0">
                <a:solidFill>
                  <a:srgbClr val="000000"/>
                </a:solidFill>
              </a:rPr>
              <a:pPr>
                <a:defRPr/>
              </a:pPr>
              <a:t>11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7822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60372AD-F29F-4D0F-B513-7219CBDC5F6C}" type="slidenum">
              <a:rPr lang="en-US" altLang="zh-TW" smtClean="0">
                <a:solidFill>
                  <a:srgbClr val="000000"/>
                </a:solidFill>
              </a:rPr>
              <a:pPr>
                <a:defRPr/>
              </a:pPr>
              <a:t>13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24960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60372AD-F29F-4D0F-B513-7219CBDC5F6C}" type="slidenum">
              <a:rPr lang="en-US" altLang="zh-TW" smtClean="0">
                <a:solidFill>
                  <a:srgbClr val="000000"/>
                </a:solidFill>
              </a:rPr>
              <a:pPr>
                <a:defRPr/>
              </a:pPr>
              <a:t>14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46759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60372AD-F29F-4D0F-B513-7219CBDC5F6C}" type="slidenum">
              <a:rPr lang="en-US" altLang="zh-TW" smtClean="0">
                <a:solidFill>
                  <a:srgbClr val="000000"/>
                </a:solidFill>
              </a:rPr>
              <a:pPr>
                <a:defRPr/>
              </a:pPr>
              <a:t>15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14643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60372AD-F29F-4D0F-B513-7219CBDC5F6C}" type="slidenum">
              <a:rPr lang="en-US" altLang="zh-TW" smtClean="0">
                <a:solidFill>
                  <a:srgbClr val="000000"/>
                </a:solidFill>
              </a:rPr>
              <a:pPr>
                <a:defRPr/>
              </a:pPr>
              <a:t>16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20572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60372AD-F29F-4D0F-B513-7219CBDC5F6C}" type="slidenum">
              <a:rPr lang="en-US" altLang="zh-TW" smtClean="0">
                <a:solidFill>
                  <a:srgbClr val="000000"/>
                </a:solidFill>
              </a:rPr>
              <a:pPr>
                <a:defRPr/>
              </a:pPr>
              <a:t>17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11115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60372AD-F29F-4D0F-B513-7219CBDC5F6C}" type="slidenum">
              <a:rPr lang="en-US" altLang="zh-TW" smtClean="0">
                <a:solidFill>
                  <a:srgbClr val="000000"/>
                </a:solidFill>
              </a:rPr>
              <a:pPr>
                <a:defRPr/>
              </a:pPr>
              <a:t>19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01600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60372AD-F29F-4D0F-B513-7219CBDC5F6C}" type="slidenum">
              <a:rPr lang="en-US" altLang="zh-TW" smtClean="0">
                <a:solidFill>
                  <a:srgbClr val="000000"/>
                </a:solidFill>
              </a:rPr>
              <a:pPr>
                <a:defRPr/>
              </a:pPr>
              <a:t>20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68803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60372AD-F29F-4D0F-B513-7219CBDC5F6C}" type="slidenum">
              <a:rPr lang="en-US" altLang="zh-TW" smtClean="0">
                <a:solidFill>
                  <a:srgbClr val="000000"/>
                </a:solidFill>
              </a:rPr>
              <a:pPr>
                <a:defRPr/>
              </a:pPr>
              <a:t>21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382174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60372AD-F29F-4D0F-B513-7219CBDC5F6C}" type="slidenum">
              <a:rPr lang="en-US" altLang="zh-TW" smtClean="0">
                <a:solidFill>
                  <a:srgbClr val="000000"/>
                </a:solidFill>
              </a:rPr>
              <a:pPr>
                <a:defRPr/>
              </a:pPr>
              <a:t>22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63666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60372AD-F29F-4D0F-B513-7219CBDC5F6C}" type="slidenum">
              <a:rPr lang="en-US" altLang="zh-TW" smtClean="0"/>
              <a:pPr>
                <a:defRPr/>
              </a:pPr>
              <a:t>2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6157170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60372AD-F29F-4D0F-B513-7219CBDC5F6C}" type="slidenum">
              <a:rPr lang="en-US" altLang="zh-TW" smtClean="0">
                <a:solidFill>
                  <a:srgbClr val="000000"/>
                </a:solidFill>
              </a:rPr>
              <a:pPr>
                <a:defRPr/>
              </a:pPr>
              <a:t>23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151044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60372AD-F29F-4D0F-B513-7219CBDC5F6C}" type="slidenum">
              <a:rPr lang="en-US" altLang="zh-TW" smtClean="0">
                <a:solidFill>
                  <a:srgbClr val="000000"/>
                </a:solidFill>
              </a:rPr>
              <a:pPr>
                <a:defRPr/>
              </a:pPr>
              <a:t>24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036421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60372AD-F29F-4D0F-B513-7219CBDC5F6C}" type="slidenum">
              <a:rPr lang="en-US" altLang="zh-TW" smtClean="0">
                <a:solidFill>
                  <a:srgbClr val="000000"/>
                </a:solidFill>
              </a:rPr>
              <a:pPr>
                <a:defRPr/>
              </a:pPr>
              <a:t>25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316179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60372AD-F29F-4D0F-B513-7219CBDC5F6C}" type="slidenum">
              <a:rPr lang="en-US" altLang="zh-TW" smtClean="0">
                <a:solidFill>
                  <a:srgbClr val="000000"/>
                </a:solidFill>
              </a:rPr>
              <a:pPr>
                <a:defRPr/>
              </a:pPr>
              <a:t>26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152941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60372AD-F29F-4D0F-B513-7219CBDC5F6C}" type="slidenum">
              <a:rPr lang="en-US" altLang="zh-TW" smtClean="0">
                <a:solidFill>
                  <a:srgbClr val="000000"/>
                </a:solidFill>
              </a:rPr>
              <a:pPr>
                <a:defRPr/>
              </a:pPr>
              <a:t>27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939077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60372AD-F29F-4D0F-B513-7219CBDC5F6C}" type="slidenum">
              <a:rPr lang="en-US" altLang="zh-TW" smtClean="0">
                <a:solidFill>
                  <a:srgbClr val="000000"/>
                </a:solidFill>
              </a:rPr>
              <a:pPr>
                <a:defRPr/>
              </a:pPr>
              <a:t>28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235894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60372AD-F29F-4D0F-B513-7219CBDC5F6C}" type="slidenum">
              <a:rPr lang="en-US" altLang="zh-TW" smtClean="0">
                <a:solidFill>
                  <a:srgbClr val="000000"/>
                </a:solidFill>
              </a:rPr>
              <a:pPr>
                <a:defRPr/>
              </a:pPr>
              <a:t>29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499931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60372AD-F29F-4D0F-B513-7219CBDC5F6C}" type="slidenum">
              <a:rPr lang="en-US" altLang="zh-TW" smtClean="0">
                <a:solidFill>
                  <a:srgbClr val="000000"/>
                </a:solidFill>
              </a:rPr>
              <a:pPr>
                <a:defRPr/>
              </a:pPr>
              <a:t>30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893023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60372AD-F29F-4D0F-B513-7219CBDC5F6C}" type="slidenum">
              <a:rPr lang="en-US" altLang="zh-TW" smtClean="0">
                <a:solidFill>
                  <a:srgbClr val="000000"/>
                </a:solidFill>
              </a:rPr>
              <a:pPr>
                <a:defRPr/>
              </a:pPr>
              <a:t>31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057297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60372AD-F29F-4D0F-B513-7219CBDC5F6C}" type="slidenum">
              <a:rPr lang="en-US" altLang="zh-TW" smtClean="0">
                <a:solidFill>
                  <a:srgbClr val="000000"/>
                </a:solidFill>
              </a:rPr>
              <a:pPr>
                <a:defRPr/>
              </a:pPr>
              <a:t>33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42959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60372AD-F29F-4D0F-B513-7219CBDC5F6C}" type="slidenum">
              <a:rPr lang="en-US" altLang="zh-TW" smtClean="0">
                <a:solidFill>
                  <a:srgbClr val="000000"/>
                </a:solidFill>
              </a:rPr>
              <a:pPr>
                <a:defRPr/>
              </a:pPr>
              <a:t>4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313600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60372AD-F29F-4D0F-B513-7219CBDC5F6C}" type="slidenum">
              <a:rPr lang="en-US" altLang="zh-TW" smtClean="0">
                <a:solidFill>
                  <a:srgbClr val="000000"/>
                </a:solidFill>
              </a:rPr>
              <a:pPr>
                <a:defRPr/>
              </a:pPr>
              <a:t>34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082680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60372AD-F29F-4D0F-B513-7219CBDC5F6C}" type="slidenum">
              <a:rPr lang="en-US" altLang="zh-TW" smtClean="0">
                <a:solidFill>
                  <a:srgbClr val="000000"/>
                </a:solidFill>
              </a:rPr>
              <a:pPr>
                <a:defRPr/>
              </a:pPr>
              <a:t>35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539608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60372AD-F29F-4D0F-B513-7219CBDC5F6C}" type="slidenum">
              <a:rPr lang="en-US" altLang="zh-TW" smtClean="0">
                <a:solidFill>
                  <a:srgbClr val="000000"/>
                </a:solidFill>
              </a:rPr>
              <a:pPr>
                <a:defRPr/>
              </a:pPr>
              <a:t>36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687188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60372AD-F29F-4D0F-B513-7219CBDC5F6C}" type="slidenum">
              <a:rPr lang="en-US" altLang="zh-TW" smtClean="0">
                <a:solidFill>
                  <a:srgbClr val="000000"/>
                </a:solidFill>
              </a:rPr>
              <a:pPr>
                <a:defRPr/>
              </a:pPr>
              <a:t>37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659908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60372AD-F29F-4D0F-B513-7219CBDC5F6C}" type="slidenum">
              <a:rPr lang="en-US" altLang="zh-TW" smtClean="0">
                <a:solidFill>
                  <a:srgbClr val="000000"/>
                </a:solidFill>
              </a:rPr>
              <a:pPr>
                <a:defRPr/>
              </a:pPr>
              <a:t>38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685679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60372AD-F29F-4D0F-B513-7219CBDC5F6C}" type="slidenum">
              <a:rPr lang="en-US" altLang="zh-TW" smtClean="0">
                <a:solidFill>
                  <a:srgbClr val="000000"/>
                </a:solidFill>
              </a:rPr>
              <a:pPr>
                <a:defRPr/>
              </a:pPr>
              <a:t>40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847372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60372AD-F29F-4D0F-B513-7219CBDC5F6C}" type="slidenum">
              <a:rPr lang="en-US" altLang="zh-TW" smtClean="0">
                <a:solidFill>
                  <a:srgbClr val="000000"/>
                </a:solidFill>
              </a:rPr>
              <a:pPr>
                <a:defRPr/>
              </a:pPr>
              <a:t>41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064171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60372AD-F29F-4D0F-B513-7219CBDC5F6C}" type="slidenum">
              <a:rPr lang="en-US" altLang="zh-TW" smtClean="0">
                <a:solidFill>
                  <a:srgbClr val="000000"/>
                </a:solidFill>
              </a:rPr>
              <a:pPr>
                <a:defRPr/>
              </a:pPr>
              <a:t>42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881949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60372AD-F29F-4D0F-B513-7219CBDC5F6C}" type="slidenum">
              <a:rPr lang="en-US" altLang="zh-TW" smtClean="0">
                <a:solidFill>
                  <a:srgbClr val="000000"/>
                </a:solidFill>
              </a:rPr>
              <a:pPr>
                <a:defRPr/>
              </a:pPr>
              <a:t>44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102322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60372AD-F29F-4D0F-B513-7219CBDC5F6C}" type="slidenum">
              <a:rPr lang="en-US" altLang="zh-TW" smtClean="0">
                <a:solidFill>
                  <a:srgbClr val="000000"/>
                </a:solidFill>
              </a:rPr>
              <a:pPr>
                <a:defRPr/>
              </a:pPr>
              <a:t>45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33296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60372AD-F29F-4D0F-B513-7219CBDC5F6C}" type="slidenum">
              <a:rPr lang="en-US" altLang="zh-TW" smtClean="0">
                <a:solidFill>
                  <a:srgbClr val="000000"/>
                </a:solidFill>
              </a:rPr>
              <a:pPr>
                <a:defRPr/>
              </a:pPr>
              <a:t>5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880678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60372AD-F29F-4D0F-B513-7219CBDC5F6C}" type="slidenum">
              <a:rPr lang="en-US" altLang="zh-TW" smtClean="0">
                <a:solidFill>
                  <a:srgbClr val="000000"/>
                </a:solidFill>
              </a:rPr>
              <a:pPr>
                <a:defRPr/>
              </a:pPr>
              <a:t>46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135241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60372AD-F29F-4D0F-B513-7219CBDC5F6C}" type="slidenum">
              <a:rPr lang="en-US" altLang="zh-TW" smtClean="0">
                <a:solidFill>
                  <a:srgbClr val="000000"/>
                </a:solidFill>
              </a:rPr>
              <a:pPr>
                <a:defRPr/>
              </a:pPr>
              <a:t>48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195990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60372AD-F29F-4D0F-B513-7219CBDC5F6C}" type="slidenum">
              <a:rPr lang="en-US" altLang="zh-TW" smtClean="0">
                <a:solidFill>
                  <a:srgbClr val="000000"/>
                </a:solidFill>
              </a:rPr>
              <a:pPr>
                <a:defRPr/>
              </a:pPr>
              <a:t>49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577341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60372AD-F29F-4D0F-B513-7219CBDC5F6C}" type="slidenum">
              <a:rPr lang="en-US" altLang="zh-TW" smtClean="0">
                <a:solidFill>
                  <a:srgbClr val="000000"/>
                </a:solidFill>
              </a:rPr>
              <a:pPr>
                <a:defRPr/>
              </a:pPr>
              <a:t>50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700571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60372AD-F29F-4D0F-B513-7219CBDC5F6C}" type="slidenum">
              <a:rPr lang="en-US" altLang="zh-TW" smtClean="0">
                <a:solidFill>
                  <a:srgbClr val="000000"/>
                </a:solidFill>
              </a:rPr>
              <a:pPr>
                <a:defRPr/>
              </a:pPr>
              <a:t>51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825185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60372AD-F29F-4D0F-B513-7219CBDC5F6C}" type="slidenum">
              <a:rPr lang="en-US" altLang="zh-TW" smtClean="0">
                <a:solidFill>
                  <a:srgbClr val="000000"/>
                </a:solidFill>
              </a:rPr>
              <a:pPr>
                <a:defRPr/>
              </a:pPr>
              <a:t>52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883389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60372AD-F29F-4D0F-B513-7219CBDC5F6C}" type="slidenum">
              <a:rPr lang="en-US" altLang="zh-TW" smtClean="0">
                <a:solidFill>
                  <a:srgbClr val="000000"/>
                </a:solidFill>
              </a:rPr>
              <a:pPr>
                <a:defRPr/>
              </a:pPr>
              <a:t>53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43401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60372AD-F29F-4D0F-B513-7219CBDC5F6C}" type="slidenum">
              <a:rPr lang="en-US" altLang="zh-TW" smtClean="0">
                <a:solidFill>
                  <a:srgbClr val="000000"/>
                </a:solidFill>
              </a:rPr>
              <a:pPr>
                <a:defRPr/>
              </a:pPr>
              <a:t>6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53801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60372AD-F29F-4D0F-B513-7219CBDC5F6C}" type="slidenum">
              <a:rPr lang="en-US" altLang="zh-TW" smtClean="0">
                <a:solidFill>
                  <a:srgbClr val="000000"/>
                </a:solidFill>
              </a:rPr>
              <a:pPr>
                <a:defRPr/>
              </a:pPr>
              <a:t>7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50170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60372AD-F29F-4D0F-B513-7219CBDC5F6C}" type="slidenum">
              <a:rPr lang="en-US" altLang="zh-TW" smtClean="0">
                <a:solidFill>
                  <a:srgbClr val="000000"/>
                </a:solidFill>
              </a:rPr>
              <a:pPr>
                <a:defRPr/>
              </a:pPr>
              <a:t>8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98078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60372AD-F29F-4D0F-B513-7219CBDC5F6C}" type="slidenum">
              <a:rPr lang="en-US" altLang="zh-TW" smtClean="0">
                <a:solidFill>
                  <a:srgbClr val="000000"/>
                </a:solidFill>
              </a:rPr>
              <a:pPr>
                <a:defRPr/>
              </a:pPr>
              <a:t>9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53141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60372AD-F29F-4D0F-B513-7219CBDC5F6C}" type="slidenum">
              <a:rPr lang="en-US" altLang="zh-TW" smtClean="0">
                <a:solidFill>
                  <a:srgbClr val="000000"/>
                </a:solidFill>
              </a:rPr>
              <a:pPr>
                <a:defRPr/>
              </a:pPr>
              <a:t>10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08890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5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6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5A91DC3-1E7A-4B25-8F56-B5B9998B32DD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C0AC26-B1DC-4AE7-A939-642DE9D4B085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3" y="273052"/>
            <a:ext cx="3008312" cy="1162051"/>
          </a:xfrm>
        </p:spPr>
        <p:txBody>
          <a:bodyPr anchor="b"/>
          <a:lstStyle>
            <a:lvl1pPr algn="l">
              <a:defRPr sz="1875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4" y="273053"/>
            <a:ext cx="5111750" cy="5853115"/>
          </a:xfrm>
        </p:spPr>
        <p:txBody>
          <a:bodyPr/>
          <a:lstStyle>
            <a:lvl1pPr>
              <a:defRPr sz="3000"/>
            </a:lvl1pPr>
            <a:lvl2pPr>
              <a:defRPr sz="2625"/>
            </a:lvl2pPr>
            <a:lvl3pPr>
              <a:defRPr sz="2250"/>
            </a:lvl3pPr>
            <a:lvl4pPr>
              <a:defRPr sz="1875"/>
            </a:lvl4pPr>
            <a:lvl5pPr>
              <a:defRPr sz="1875"/>
            </a:lvl5pPr>
            <a:lvl6pPr>
              <a:defRPr sz="1875"/>
            </a:lvl6pPr>
            <a:lvl7pPr>
              <a:defRPr sz="1875"/>
            </a:lvl7pPr>
            <a:lvl8pPr>
              <a:defRPr sz="1875"/>
            </a:lvl8pPr>
            <a:lvl9pPr>
              <a:defRPr sz="1875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3" y="1435102"/>
            <a:ext cx="3008312" cy="4691063"/>
          </a:xfrm>
        </p:spPr>
        <p:txBody>
          <a:bodyPr/>
          <a:lstStyle>
            <a:lvl1pPr marL="0" indent="0">
              <a:buNone/>
              <a:defRPr sz="1313"/>
            </a:lvl1pPr>
            <a:lvl2pPr marL="431839" indent="0">
              <a:buNone/>
              <a:defRPr sz="1125"/>
            </a:lvl2pPr>
            <a:lvl3pPr marL="863678" indent="0">
              <a:buNone/>
              <a:defRPr sz="938"/>
            </a:lvl3pPr>
            <a:lvl4pPr marL="1295516" indent="0">
              <a:buNone/>
              <a:defRPr sz="875"/>
            </a:lvl4pPr>
            <a:lvl5pPr marL="1727355" indent="0">
              <a:buNone/>
              <a:defRPr sz="875"/>
            </a:lvl5pPr>
            <a:lvl6pPr marL="2159195" indent="0">
              <a:buNone/>
              <a:defRPr sz="875"/>
            </a:lvl6pPr>
            <a:lvl7pPr marL="2591033" indent="0">
              <a:buNone/>
              <a:defRPr sz="875"/>
            </a:lvl7pPr>
            <a:lvl8pPr marL="3022873" indent="0">
              <a:buNone/>
              <a:defRPr sz="875"/>
            </a:lvl8pPr>
            <a:lvl9pPr marL="3454711" indent="0">
              <a:buNone/>
              <a:defRPr sz="875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571478">
              <a:defRPr/>
            </a:pPr>
            <a:endParaRPr lang="zh-TW" altLang="zh-TW">
              <a:solidFill>
                <a:srgbClr val="000000"/>
              </a:solidFill>
            </a:endParaRPr>
          </a:p>
        </p:txBody>
      </p:sp>
      <p:sp>
        <p:nvSpPr>
          <p:cNvPr id="6" name="Rectangle 2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571478">
              <a:defRPr/>
            </a:pPr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2497485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90" y="4800601"/>
            <a:ext cx="5486400" cy="566739"/>
          </a:xfrm>
        </p:spPr>
        <p:txBody>
          <a:bodyPr anchor="b"/>
          <a:lstStyle>
            <a:lvl1pPr algn="l">
              <a:defRPr sz="1875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90" y="612775"/>
            <a:ext cx="5486400" cy="4114800"/>
          </a:xfrm>
        </p:spPr>
        <p:txBody>
          <a:bodyPr/>
          <a:lstStyle>
            <a:lvl1pPr marL="0" indent="0">
              <a:buNone/>
              <a:defRPr sz="3000"/>
            </a:lvl1pPr>
            <a:lvl2pPr marL="431839" indent="0">
              <a:buNone/>
              <a:defRPr sz="2625"/>
            </a:lvl2pPr>
            <a:lvl3pPr marL="863678" indent="0">
              <a:buNone/>
              <a:defRPr sz="2250"/>
            </a:lvl3pPr>
            <a:lvl4pPr marL="1295516" indent="0">
              <a:buNone/>
              <a:defRPr sz="1875"/>
            </a:lvl4pPr>
            <a:lvl5pPr marL="1727355" indent="0">
              <a:buNone/>
              <a:defRPr sz="1875"/>
            </a:lvl5pPr>
            <a:lvl6pPr marL="2159195" indent="0">
              <a:buNone/>
              <a:defRPr sz="1875"/>
            </a:lvl6pPr>
            <a:lvl7pPr marL="2591033" indent="0">
              <a:buNone/>
              <a:defRPr sz="1875"/>
            </a:lvl7pPr>
            <a:lvl8pPr marL="3022873" indent="0">
              <a:buNone/>
              <a:defRPr sz="1875"/>
            </a:lvl8pPr>
            <a:lvl9pPr marL="3454711" indent="0">
              <a:buNone/>
              <a:defRPr sz="1875"/>
            </a:lvl9pPr>
          </a:lstStyle>
          <a:p>
            <a:pPr lvl="0"/>
            <a:endParaRPr lang="zh-TW" altLang="en-US" noProof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90" y="5367339"/>
            <a:ext cx="5486400" cy="804863"/>
          </a:xfrm>
        </p:spPr>
        <p:txBody>
          <a:bodyPr/>
          <a:lstStyle>
            <a:lvl1pPr marL="0" indent="0">
              <a:buNone/>
              <a:defRPr sz="1313"/>
            </a:lvl1pPr>
            <a:lvl2pPr marL="431839" indent="0">
              <a:buNone/>
              <a:defRPr sz="1125"/>
            </a:lvl2pPr>
            <a:lvl3pPr marL="863678" indent="0">
              <a:buNone/>
              <a:defRPr sz="938"/>
            </a:lvl3pPr>
            <a:lvl4pPr marL="1295516" indent="0">
              <a:buNone/>
              <a:defRPr sz="875"/>
            </a:lvl4pPr>
            <a:lvl5pPr marL="1727355" indent="0">
              <a:buNone/>
              <a:defRPr sz="875"/>
            </a:lvl5pPr>
            <a:lvl6pPr marL="2159195" indent="0">
              <a:buNone/>
              <a:defRPr sz="875"/>
            </a:lvl6pPr>
            <a:lvl7pPr marL="2591033" indent="0">
              <a:buNone/>
              <a:defRPr sz="875"/>
            </a:lvl7pPr>
            <a:lvl8pPr marL="3022873" indent="0">
              <a:buNone/>
              <a:defRPr sz="875"/>
            </a:lvl8pPr>
            <a:lvl9pPr marL="3454711" indent="0">
              <a:buNone/>
              <a:defRPr sz="875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571478">
              <a:defRPr/>
            </a:pPr>
            <a:endParaRPr lang="zh-TW" altLang="zh-TW">
              <a:solidFill>
                <a:srgbClr val="000000"/>
              </a:solidFill>
            </a:endParaRPr>
          </a:p>
        </p:txBody>
      </p:sp>
      <p:sp>
        <p:nvSpPr>
          <p:cNvPr id="6" name="Rectangle 2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571478">
              <a:defRPr/>
            </a:pPr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2523007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571478">
              <a:defRPr/>
            </a:pPr>
            <a:endParaRPr lang="zh-TW" altLang="zh-TW">
              <a:solidFill>
                <a:srgbClr val="000000"/>
              </a:solidFill>
            </a:endParaRPr>
          </a:p>
        </p:txBody>
      </p:sp>
      <p:sp>
        <p:nvSpPr>
          <p:cNvPr id="5" name="Rectangle 2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571478">
              <a:defRPr/>
            </a:pPr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9503108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69091" y="274642"/>
            <a:ext cx="2017712" cy="5851524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611190" y="274642"/>
            <a:ext cx="5905501" cy="5851524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571478">
              <a:defRPr/>
            </a:pPr>
            <a:endParaRPr lang="zh-TW" altLang="zh-TW">
              <a:solidFill>
                <a:srgbClr val="000000"/>
              </a:solidFill>
            </a:endParaRPr>
          </a:p>
        </p:txBody>
      </p:sp>
      <p:sp>
        <p:nvSpPr>
          <p:cNvPr id="5" name="Rectangle 2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571478">
              <a:defRPr/>
            </a:pPr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6321722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標題，文字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11192" y="274642"/>
            <a:ext cx="6697661" cy="63341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1"/>
          </p:nvPr>
        </p:nvSpPr>
        <p:spPr>
          <a:xfrm>
            <a:off x="611190" y="1196977"/>
            <a:ext cx="3960812" cy="49291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724402" y="1196977"/>
            <a:ext cx="3962400" cy="49291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571478">
              <a:defRPr/>
            </a:pPr>
            <a:endParaRPr lang="zh-TW" altLang="zh-TW">
              <a:solidFill>
                <a:srgbClr val="000000"/>
              </a:solidFill>
            </a:endParaRPr>
          </a:p>
        </p:txBody>
      </p:sp>
      <p:sp>
        <p:nvSpPr>
          <p:cNvPr id="6" name="Rectangle 2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571478">
              <a:defRPr/>
            </a:pPr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776308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標題及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11192" y="274642"/>
            <a:ext cx="6697661" cy="63341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表格版面配置區 2"/>
          <p:cNvSpPr>
            <a:spLocks noGrp="1"/>
          </p:cNvSpPr>
          <p:nvPr>
            <p:ph type="tbl" idx="1"/>
          </p:nvPr>
        </p:nvSpPr>
        <p:spPr>
          <a:xfrm>
            <a:off x="611191" y="1196977"/>
            <a:ext cx="8075612" cy="4929188"/>
          </a:xfrm>
        </p:spPr>
        <p:txBody>
          <a:bodyPr/>
          <a:lstStyle/>
          <a:p>
            <a:pPr lvl="0"/>
            <a:endParaRPr lang="zh-TW" altLang="en-US" noProof="0"/>
          </a:p>
        </p:txBody>
      </p:sp>
      <p:sp>
        <p:nvSpPr>
          <p:cNvPr id="4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571478">
              <a:defRPr/>
            </a:pPr>
            <a:endParaRPr lang="zh-TW" altLang="zh-TW">
              <a:solidFill>
                <a:srgbClr val="000000"/>
              </a:solidFill>
            </a:endParaRPr>
          </a:p>
        </p:txBody>
      </p:sp>
      <p:sp>
        <p:nvSpPr>
          <p:cNvPr id="5" name="Rectangle 2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571478">
              <a:defRPr/>
            </a:pPr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9620654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52339" y="980729"/>
            <a:ext cx="7772400" cy="1152128"/>
          </a:xfrm>
        </p:spPr>
        <p:txBody>
          <a:bodyPr/>
          <a:lstStyle>
            <a:lvl1pPr>
              <a:defRPr sz="1800">
                <a:solidFill>
                  <a:schemeClr val="tx1"/>
                </a:solidFill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683568" y="2276872"/>
            <a:ext cx="6400800" cy="1752600"/>
          </a:xfrm>
        </p:spPr>
        <p:txBody>
          <a:bodyPr/>
          <a:lstStyle>
            <a:lvl1pPr marL="251810" indent="-251810" algn="l">
              <a:buFont typeface="Wingdings" pitchFamily="2" charset="2"/>
              <a:buChar char="n"/>
              <a:defRPr sz="1350"/>
            </a:lvl1pPr>
            <a:lvl2pPr marL="257169" indent="0" algn="ctr">
              <a:buNone/>
              <a:defRPr/>
            </a:lvl2pPr>
            <a:lvl3pPr marL="514337" indent="0" algn="ctr">
              <a:buNone/>
              <a:defRPr/>
            </a:lvl3pPr>
            <a:lvl4pPr marL="771506" indent="0" algn="ctr">
              <a:buNone/>
              <a:defRPr/>
            </a:lvl4pPr>
            <a:lvl5pPr marL="1028675" indent="0" algn="ctr">
              <a:buNone/>
              <a:defRPr/>
            </a:lvl5pPr>
            <a:lvl6pPr marL="1285843" indent="0" algn="ctr">
              <a:buNone/>
              <a:defRPr/>
            </a:lvl6pPr>
            <a:lvl7pPr marL="1543011" indent="0" algn="ctr">
              <a:buNone/>
              <a:defRPr/>
            </a:lvl7pPr>
            <a:lvl8pPr marL="1800180" indent="0" algn="ctr">
              <a:buNone/>
              <a:defRPr/>
            </a:lvl8pPr>
            <a:lvl9pPr marL="2057349" indent="0" algn="ctr">
              <a:buNone/>
              <a:defRPr/>
            </a:lvl9pPr>
          </a:lstStyle>
          <a:p>
            <a:r>
              <a:rPr lang="zh-TW" altLang="en-US" dirty="0"/>
              <a:t>按一下以編輯母片副標題樣式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685800" fontAlgn="auto">
              <a:spcBef>
                <a:spcPts val="0"/>
              </a:spcBef>
              <a:spcAft>
                <a:spcPts val="0"/>
              </a:spcAft>
              <a:defRPr/>
            </a:pPr>
            <a:fld id="{CD6409E3-3B5B-43C9-A04D-455BEE6C52FB}" type="slidenum">
              <a:rPr kumimoji="0" lang="en-US" altLang="zh-TW" smtClean="0">
                <a:solidFill>
                  <a:srgbClr val="000000"/>
                </a:solidFill>
              </a:rPr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kumimoji="0" lang="en-US" altLang="zh-TW">
              <a:solidFill>
                <a:srgbClr val="000000"/>
              </a:solidFill>
            </a:endParaRPr>
          </a:p>
        </p:txBody>
      </p:sp>
      <p:pic>
        <p:nvPicPr>
          <p:cNvPr id="5" name="Picture 4" descr="銀行弧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07070"/>
            <a:ext cx="9144000" cy="1150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直線接點 6"/>
          <p:cNvCxnSpPr/>
          <p:nvPr userDrawn="1"/>
        </p:nvCxnSpPr>
        <p:spPr>
          <a:xfrm>
            <a:off x="683568" y="2132856"/>
            <a:ext cx="7272808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5178740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>
            <a:lvl2pPr>
              <a:defRPr kumimoji="1" lang="en-US" altLang="zh-TW" sz="900" b="1" dirty="0" smtClean="0">
                <a:solidFill>
                  <a:schemeClr val="tx1"/>
                </a:solidFill>
                <a:latin typeface="+mn-lt"/>
                <a:ea typeface="+mn-ea"/>
              </a:defRPr>
            </a:lvl2pPr>
            <a:lvl3pPr marL="562556" indent="-160731">
              <a:buFont typeface="Wingdings" pitchFamily="2" charset="2"/>
              <a:buChar char="n"/>
              <a:defRPr kumimoji="1" lang="zh-TW" altLang="en-US" sz="788" b="1" dirty="0">
                <a:solidFill>
                  <a:schemeClr val="tx1"/>
                </a:solidFill>
                <a:latin typeface="+mn-lt"/>
                <a:ea typeface="+mn-ea"/>
              </a:defRPr>
            </a:lvl3pPr>
            <a:lvl4pPr marL="805439" indent="-198235">
              <a:buClr>
                <a:srgbClr val="FF0000"/>
              </a:buClr>
              <a:buFont typeface="Wingdings" pitchFamily="2" charset="2"/>
              <a:buChar char="n"/>
              <a:defRPr sz="788" b="1">
                <a:latin typeface="標楷體" pitchFamily="65" charset="-120"/>
                <a:ea typeface="標楷體" pitchFamily="65" charset="-120"/>
              </a:defRPr>
            </a:lvl4pPr>
            <a:lvl5pPr marL="605418" indent="-203593">
              <a:defRPr/>
            </a:lvl5pPr>
          </a:lstStyle>
          <a:p>
            <a:pPr lvl="0"/>
            <a:r>
              <a:rPr lang="zh-TW" altLang="en-US" dirty="0"/>
              <a:t>按一下以編輯母片文字樣式</a:t>
            </a:r>
            <a:endParaRPr lang="en-US" altLang="zh-TW" dirty="0"/>
          </a:p>
          <a:p>
            <a:pPr lvl="1"/>
            <a:r>
              <a:rPr lang="zh-TW" altLang="en-US" dirty="0"/>
              <a:t>第二層</a:t>
            </a:r>
            <a:endParaRPr lang="en-US" altLang="zh-TW" dirty="0"/>
          </a:p>
          <a:p>
            <a:pPr lvl="2"/>
            <a:r>
              <a:rPr lang="zh-TW" altLang="en-US" dirty="0"/>
              <a:t>第三層</a:t>
            </a:r>
            <a:endParaRPr lang="en-US" altLang="zh-TW" dirty="0"/>
          </a:p>
          <a:p>
            <a:pPr lvl="3"/>
            <a:r>
              <a:rPr lang="zh-TW" altLang="en-US" sz="788" dirty="0">
                <a:latin typeface="標楷體" pitchFamily="65" charset="-120"/>
                <a:ea typeface="標楷體" pitchFamily="65" charset="-120"/>
              </a:rPr>
              <a:t>第四層</a:t>
            </a:r>
            <a:endParaRPr lang="en-US" altLang="zh-TW" dirty="0"/>
          </a:p>
        </p:txBody>
      </p:sp>
      <p:sp>
        <p:nvSpPr>
          <p:cNvPr id="4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685800" fontAlgn="auto">
              <a:spcBef>
                <a:spcPts val="0"/>
              </a:spcBef>
              <a:spcAft>
                <a:spcPts val="0"/>
              </a:spcAft>
              <a:defRPr/>
            </a:pPr>
            <a:fld id="{DC2A38EC-59AE-4EBE-995D-93EA22456D3E}" type="slidenum">
              <a:rPr kumimoji="0" lang="en-US" altLang="zh-TW" smtClean="0">
                <a:solidFill>
                  <a:srgbClr val="000000"/>
                </a:solidFill>
              </a:rPr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kumimoji="0"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0054019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7"/>
            <a:ext cx="7772400" cy="1362075"/>
          </a:xfrm>
        </p:spPr>
        <p:txBody>
          <a:bodyPr anchor="t"/>
          <a:lstStyle>
            <a:lvl1pPr algn="l">
              <a:defRPr sz="225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1125"/>
            </a:lvl1pPr>
            <a:lvl2pPr marL="257169" indent="0">
              <a:buNone/>
              <a:defRPr sz="1013"/>
            </a:lvl2pPr>
            <a:lvl3pPr marL="514337" indent="0">
              <a:buNone/>
              <a:defRPr sz="900"/>
            </a:lvl3pPr>
            <a:lvl4pPr marL="771506" indent="0">
              <a:buNone/>
              <a:defRPr sz="788"/>
            </a:lvl4pPr>
            <a:lvl5pPr marL="1028675" indent="0">
              <a:buNone/>
              <a:defRPr sz="788"/>
            </a:lvl5pPr>
            <a:lvl6pPr marL="1285843" indent="0">
              <a:buNone/>
              <a:defRPr sz="788"/>
            </a:lvl6pPr>
            <a:lvl7pPr marL="1543011" indent="0">
              <a:buNone/>
              <a:defRPr sz="788"/>
            </a:lvl7pPr>
            <a:lvl8pPr marL="1800180" indent="0">
              <a:buNone/>
              <a:defRPr sz="788"/>
            </a:lvl8pPr>
            <a:lvl9pPr marL="2057349" indent="0">
              <a:buNone/>
              <a:defRPr sz="788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685800" fontAlgn="auto">
              <a:spcBef>
                <a:spcPts val="0"/>
              </a:spcBef>
              <a:spcAft>
                <a:spcPts val="0"/>
              </a:spcAft>
              <a:defRPr/>
            </a:pPr>
            <a:fld id="{38E001BE-461D-4460-80C6-3A7EB5FDE4C7}" type="slidenum">
              <a:rPr kumimoji="0" lang="en-US" altLang="zh-TW" smtClean="0">
                <a:solidFill>
                  <a:srgbClr val="000000"/>
                </a:solidFill>
              </a:rPr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kumimoji="0"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5273081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611188" y="1196975"/>
            <a:ext cx="3960812" cy="4929188"/>
          </a:xfrm>
        </p:spPr>
        <p:txBody>
          <a:bodyPr/>
          <a:lstStyle>
            <a:lvl1pPr>
              <a:defRPr sz="1125"/>
            </a:lvl1pPr>
            <a:lvl2pPr>
              <a:defRPr sz="900"/>
            </a:lvl2pPr>
            <a:lvl3pPr>
              <a:defRPr sz="788"/>
            </a:lvl3pPr>
            <a:lvl4pPr marL="759005" indent="-128585">
              <a:buClr>
                <a:srgbClr val="FF0000"/>
              </a:buClr>
              <a:buFont typeface="Wingdings" pitchFamily="2" charset="2"/>
              <a:buChar char="n"/>
              <a:defRPr sz="1013" b="1"/>
            </a:lvl4pPr>
            <a:lvl5pPr>
              <a:defRPr sz="1013"/>
            </a:lvl5pPr>
            <a:lvl6pPr>
              <a:defRPr sz="1013"/>
            </a:lvl6pPr>
            <a:lvl7pPr>
              <a:defRPr sz="1013"/>
            </a:lvl7pPr>
            <a:lvl8pPr>
              <a:defRPr sz="1013"/>
            </a:lvl8pPr>
            <a:lvl9pPr>
              <a:defRPr sz="1013"/>
            </a:lvl9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  <a:endParaRPr lang="en-US" altLang="zh-TW" dirty="0"/>
          </a:p>
          <a:p>
            <a:pPr lvl="2"/>
            <a:r>
              <a:rPr lang="zh-TW" altLang="en-US" dirty="0"/>
              <a:t>第三層</a:t>
            </a:r>
            <a:endParaRPr lang="en-US" altLang="zh-TW" dirty="0"/>
          </a:p>
          <a:p>
            <a:pPr lvl="3"/>
            <a:r>
              <a:rPr lang="zh-TW" altLang="en-US" sz="788" dirty="0">
                <a:latin typeface="標楷體" pitchFamily="65" charset="-120"/>
                <a:ea typeface="標楷體" pitchFamily="65" charset="-120"/>
              </a:rPr>
              <a:t>第四層</a:t>
            </a:r>
            <a:endParaRPr lang="en-US" altLang="zh-TW" dirty="0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724400" y="1196975"/>
            <a:ext cx="3962400" cy="4929188"/>
          </a:xfrm>
        </p:spPr>
        <p:txBody>
          <a:bodyPr/>
          <a:lstStyle>
            <a:lvl1pPr>
              <a:defRPr sz="1125"/>
            </a:lvl1pPr>
            <a:lvl2pPr>
              <a:defRPr sz="900"/>
            </a:lvl2pPr>
            <a:lvl3pPr>
              <a:defRPr sz="788"/>
            </a:lvl3pPr>
            <a:lvl4pPr marL="791151" indent="-160731">
              <a:defRPr kumimoji="1" lang="en-US" altLang="zh-TW" sz="788" b="1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defRPr>
            </a:lvl4pPr>
            <a:lvl5pPr>
              <a:defRPr sz="1013"/>
            </a:lvl5pPr>
            <a:lvl6pPr>
              <a:defRPr sz="1013"/>
            </a:lvl6pPr>
            <a:lvl7pPr>
              <a:defRPr sz="1013"/>
            </a:lvl7pPr>
            <a:lvl8pPr>
              <a:defRPr sz="1013"/>
            </a:lvl8pPr>
            <a:lvl9pPr>
              <a:defRPr sz="1013"/>
            </a:lvl9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  <a:endParaRPr lang="en-US" altLang="zh-TW" dirty="0"/>
          </a:p>
          <a:p>
            <a:pPr lvl="2"/>
            <a:r>
              <a:rPr lang="zh-TW" altLang="en-US" dirty="0"/>
              <a:t>第三層</a:t>
            </a:r>
            <a:endParaRPr lang="en-US" altLang="zh-TW" dirty="0"/>
          </a:p>
          <a:p>
            <a:pPr marL="759005" lvl="3" indent="-12858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itchFamily="2" charset="2"/>
              <a:buChar char="n"/>
            </a:pPr>
            <a:r>
              <a:rPr lang="zh-TW" altLang="en-US" sz="788" dirty="0">
                <a:latin typeface="標楷體" pitchFamily="65" charset="-120"/>
                <a:ea typeface="標楷體" pitchFamily="65" charset="-120"/>
              </a:rPr>
              <a:t>第四層</a:t>
            </a:r>
            <a:endParaRPr lang="en-US" altLang="zh-TW" dirty="0"/>
          </a:p>
        </p:txBody>
      </p:sp>
      <p:sp>
        <p:nvSpPr>
          <p:cNvPr id="5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685800" fontAlgn="auto">
              <a:spcBef>
                <a:spcPts val="0"/>
              </a:spcBef>
              <a:spcAft>
                <a:spcPts val="0"/>
              </a:spcAft>
              <a:defRPr/>
            </a:pPr>
            <a:fld id="{54877CDD-4412-4A5E-805F-F3AFE8503949}" type="slidenum">
              <a:rPr kumimoji="0" lang="en-US" altLang="zh-TW" smtClean="0">
                <a:solidFill>
                  <a:srgbClr val="000000"/>
                </a:solidFill>
              </a:rPr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kumimoji="0"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72443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69088" y="274638"/>
            <a:ext cx="2017712" cy="5851525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611188" y="274638"/>
            <a:ext cx="5905500" cy="5851525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BBDB87F-1281-41B6-A636-95C78B523A08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7"/>
            <a:ext cx="8229600" cy="850107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262969"/>
            <a:ext cx="4040188" cy="639763"/>
          </a:xfrm>
        </p:spPr>
        <p:txBody>
          <a:bodyPr anchor="b"/>
          <a:lstStyle>
            <a:lvl1pPr marL="0" indent="0">
              <a:buNone/>
              <a:defRPr sz="1350" b="1"/>
            </a:lvl1pPr>
            <a:lvl2pPr marL="257169" indent="0">
              <a:buNone/>
              <a:defRPr sz="1125" b="1"/>
            </a:lvl2pPr>
            <a:lvl3pPr marL="514337" indent="0">
              <a:buNone/>
              <a:defRPr sz="1013" b="1"/>
            </a:lvl3pPr>
            <a:lvl4pPr marL="771506" indent="0">
              <a:buNone/>
              <a:defRPr sz="900" b="1"/>
            </a:lvl4pPr>
            <a:lvl5pPr marL="1028675" indent="0">
              <a:buNone/>
              <a:defRPr sz="900" b="1"/>
            </a:lvl5pPr>
            <a:lvl6pPr marL="1285843" indent="0">
              <a:buNone/>
              <a:defRPr sz="900" b="1"/>
            </a:lvl6pPr>
            <a:lvl7pPr marL="1543011" indent="0">
              <a:buNone/>
              <a:defRPr sz="900" b="1"/>
            </a:lvl7pPr>
            <a:lvl8pPr marL="1800180" indent="0">
              <a:buNone/>
              <a:defRPr sz="900" b="1"/>
            </a:lvl8pPr>
            <a:lvl9pPr marL="2057349" indent="0">
              <a:buNone/>
              <a:defRPr sz="900" b="1"/>
            </a:lvl9pPr>
          </a:lstStyle>
          <a:p>
            <a:pPr lvl="0"/>
            <a:r>
              <a:rPr lang="zh-TW" altLang="en-US" dirty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1902733"/>
            <a:ext cx="4042792" cy="4478596"/>
          </a:xfrm>
        </p:spPr>
        <p:txBody>
          <a:bodyPr/>
          <a:lstStyle>
            <a:lvl1pPr>
              <a:defRPr sz="1125"/>
            </a:lvl1pPr>
            <a:lvl2pPr marL="401826" indent="-19823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n"/>
              <a:defRPr kumimoji="1" lang="en-US" altLang="zh-TW" sz="900" b="1" dirty="0" smtClean="0">
                <a:solidFill>
                  <a:schemeClr val="tx1"/>
                </a:solidFill>
                <a:latin typeface="+mn-lt"/>
                <a:ea typeface="+mn-ea"/>
              </a:defRPr>
            </a:lvl2pPr>
            <a:lvl3pPr marL="605418" indent="-20359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n"/>
              <a:defRPr kumimoji="1" lang="en-US" altLang="zh-TW" sz="900" b="1" dirty="0" smtClean="0">
                <a:solidFill>
                  <a:schemeClr val="tx1"/>
                </a:solidFill>
                <a:latin typeface="+mn-lt"/>
                <a:ea typeface="+mn-ea"/>
              </a:defRPr>
            </a:lvl3pPr>
            <a:lvl4pPr marL="759005" indent="-12858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itchFamily="2" charset="2"/>
              <a:buChar char="n"/>
              <a:tabLst/>
              <a:defRPr kumimoji="1" lang="en-US" altLang="zh-TW" sz="900" b="1" dirty="0" smtClean="0">
                <a:solidFill>
                  <a:schemeClr val="tx1"/>
                </a:solidFill>
                <a:latin typeface="+mn-lt"/>
                <a:ea typeface="+mn-ea"/>
              </a:defRPr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  <a:endParaRPr lang="en-US" altLang="zh-TW" dirty="0"/>
          </a:p>
          <a:p>
            <a:pPr lvl="2"/>
            <a:r>
              <a:rPr lang="zh-TW" altLang="en-US" dirty="0"/>
              <a:t>第三層</a:t>
            </a:r>
            <a:endParaRPr lang="en-US" altLang="zh-TW" dirty="0"/>
          </a:p>
          <a:p>
            <a:pPr lvl="3"/>
            <a:r>
              <a:rPr lang="zh-TW" altLang="en-US" sz="788" dirty="0">
                <a:latin typeface="標楷體" pitchFamily="65" charset="-120"/>
                <a:ea typeface="標楷體" pitchFamily="65" charset="-120"/>
              </a:rPr>
              <a:t>第四層</a:t>
            </a:r>
            <a:endParaRPr lang="en-US" altLang="zh-TW" dirty="0"/>
          </a:p>
        </p:txBody>
      </p:sp>
      <p:sp>
        <p:nvSpPr>
          <p:cNvPr id="7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685800" fontAlgn="auto">
              <a:spcBef>
                <a:spcPts val="0"/>
              </a:spcBef>
              <a:spcAft>
                <a:spcPts val="0"/>
              </a:spcAft>
              <a:defRPr/>
            </a:pPr>
            <a:fld id="{AB604EE3-DC53-4772-854C-E45333282678}" type="slidenum">
              <a:rPr kumimoji="0" lang="en-US" altLang="zh-TW" smtClean="0">
                <a:solidFill>
                  <a:srgbClr val="000000"/>
                </a:solidFill>
              </a:rPr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kumimoji="0" lang="en-US" altLang="zh-TW">
              <a:solidFill>
                <a:srgbClr val="000000"/>
              </a:solidFill>
            </a:endParaRPr>
          </a:p>
        </p:txBody>
      </p:sp>
      <p:sp>
        <p:nvSpPr>
          <p:cNvPr id="8" name="文字版面配置區 2"/>
          <p:cNvSpPr>
            <a:spLocks noGrp="1"/>
          </p:cNvSpPr>
          <p:nvPr>
            <p:ph type="body" idx="11"/>
          </p:nvPr>
        </p:nvSpPr>
        <p:spPr>
          <a:xfrm>
            <a:off x="4659087" y="1262969"/>
            <a:ext cx="4040188" cy="639763"/>
          </a:xfrm>
        </p:spPr>
        <p:txBody>
          <a:bodyPr anchor="b"/>
          <a:lstStyle>
            <a:lvl1pPr marL="0" indent="0">
              <a:buNone/>
              <a:defRPr sz="1350" b="1"/>
            </a:lvl1pPr>
            <a:lvl2pPr marL="257169" indent="0">
              <a:buNone/>
              <a:defRPr sz="1125" b="1"/>
            </a:lvl2pPr>
            <a:lvl3pPr marL="514337" indent="0">
              <a:buNone/>
              <a:defRPr sz="1013" b="1"/>
            </a:lvl3pPr>
            <a:lvl4pPr marL="771506" indent="0">
              <a:buNone/>
              <a:defRPr sz="900" b="1"/>
            </a:lvl4pPr>
            <a:lvl5pPr marL="1028675" indent="0">
              <a:buNone/>
              <a:defRPr sz="900" b="1"/>
            </a:lvl5pPr>
            <a:lvl6pPr marL="1285843" indent="0">
              <a:buNone/>
              <a:defRPr sz="900" b="1"/>
            </a:lvl6pPr>
            <a:lvl7pPr marL="1543011" indent="0">
              <a:buNone/>
              <a:defRPr sz="900" b="1"/>
            </a:lvl7pPr>
            <a:lvl8pPr marL="1800180" indent="0">
              <a:buNone/>
              <a:defRPr sz="900" b="1"/>
            </a:lvl8pPr>
            <a:lvl9pPr marL="2057349" indent="0">
              <a:buNone/>
              <a:defRPr sz="900" b="1"/>
            </a:lvl9pPr>
          </a:lstStyle>
          <a:p>
            <a:pPr lvl="0"/>
            <a:r>
              <a:rPr lang="zh-TW" altLang="en-US" dirty="0"/>
              <a:t>按一下以編輯母片文字樣式</a:t>
            </a:r>
          </a:p>
        </p:txBody>
      </p:sp>
      <p:sp>
        <p:nvSpPr>
          <p:cNvPr id="9" name="內容版面配置區 3"/>
          <p:cNvSpPr>
            <a:spLocks noGrp="1"/>
          </p:cNvSpPr>
          <p:nvPr>
            <p:ph sz="half" idx="12"/>
          </p:nvPr>
        </p:nvSpPr>
        <p:spPr>
          <a:xfrm>
            <a:off x="4659087" y="1902733"/>
            <a:ext cx="4042792" cy="4478596"/>
          </a:xfrm>
        </p:spPr>
        <p:txBody>
          <a:bodyPr/>
          <a:lstStyle>
            <a:lvl1pPr>
              <a:defRPr sz="1125"/>
            </a:lvl1pPr>
            <a:lvl2pPr marL="401826" indent="-19823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n"/>
              <a:defRPr kumimoji="1" lang="en-US" altLang="zh-TW" sz="900" b="1" dirty="0" smtClean="0">
                <a:solidFill>
                  <a:schemeClr val="tx1"/>
                </a:solidFill>
                <a:latin typeface="+mn-lt"/>
                <a:ea typeface="+mn-ea"/>
              </a:defRPr>
            </a:lvl2pPr>
            <a:lvl3pPr marL="605418" indent="-20359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n"/>
              <a:defRPr kumimoji="1" lang="en-US" altLang="zh-TW" sz="900" b="1" dirty="0" smtClean="0">
                <a:solidFill>
                  <a:schemeClr val="tx1"/>
                </a:solidFill>
                <a:latin typeface="+mn-lt"/>
                <a:ea typeface="+mn-ea"/>
              </a:defRPr>
            </a:lvl3pPr>
            <a:lvl4pPr marL="759005" indent="-12858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itchFamily="2" charset="2"/>
              <a:buChar char="n"/>
              <a:tabLst/>
              <a:defRPr kumimoji="1" lang="en-US" altLang="zh-TW" sz="900" b="1" dirty="0" smtClean="0">
                <a:solidFill>
                  <a:schemeClr val="tx1"/>
                </a:solidFill>
                <a:latin typeface="+mn-lt"/>
                <a:ea typeface="+mn-ea"/>
              </a:defRPr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  <a:endParaRPr lang="en-US" altLang="zh-TW" dirty="0"/>
          </a:p>
          <a:p>
            <a:pPr lvl="2"/>
            <a:r>
              <a:rPr lang="zh-TW" altLang="en-US" dirty="0"/>
              <a:t>第三層</a:t>
            </a:r>
            <a:endParaRPr lang="en-US" altLang="zh-TW" dirty="0"/>
          </a:p>
          <a:p>
            <a:pPr lvl="3"/>
            <a:r>
              <a:rPr lang="zh-TW" altLang="en-US" sz="788" dirty="0">
                <a:latin typeface="標楷體" pitchFamily="65" charset="-120"/>
                <a:ea typeface="標楷體" pitchFamily="65" charset="-120"/>
              </a:rPr>
              <a:t>第四層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347763831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685800" fontAlgn="auto">
              <a:spcBef>
                <a:spcPts val="0"/>
              </a:spcBef>
              <a:spcAft>
                <a:spcPts val="0"/>
              </a:spcAft>
              <a:defRPr/>
            </a:pPr>
            <a:fld id="{C15C7A05-B7D5-4B53-8AEC-580576C8F144}" type="slidenum">
              <a:rPr kumimoji="0" lang="en-US" altLang="zh-TW" smtClean="0">
                <a:solidFill>
                  <a:srgbClr val="000000"/>
                </a:solidFill>
              </a:rPr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kumimoji="0"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133230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685800" fontAlgn="auto">
              <a:spcBef>
                <a:spcPts val="0"/>
              </a:spcBef>
              <a:spcAft>
                <a:spcPts val="0"/>
              </a:spcAft>
              <a:defRPr/>
            </a:pPr>
            <a:fld id="{6EEAFBF2-E4BC-49C4-BCB2-69CA27567D1D}" type="slidenum">
              <a:rPr kumimoji="0" lang="en-US" altLang="zh-TW" smtClean="0">
                <a:solidFill>
                  <a:srgbClr val="000000"/>
                </a:solidFill>
              </a:rPr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kumimoji="0"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203569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4" y="273050"/>
            <a:ext cx="3008313" cy="707679"/>
          </a:xfrm>
        </p:spPr>
        <p:txBody>
          <a:bodyPr anchor="ctr"/>
          <a:lstStyle>
            <a:lvl1pPr algn="l">
              <a:defRPr sz="1013" b="1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7"/>
            <a:ext cx="5111750" cy="5853113"/>
          </a:xfrm>
        </p:spPr>
        <p:txBody>
          <a:bodyPr/>
          <a:lstStyle>
            <a:lvl1pPr>
              <a:defRPr sz="1575"/>
            </a:lvl1pPr>
            <a:lvl2pPr>
              <a:defRPr sz="1575"/>
            </a:lvl2pPr>
            <a:lvl3pPr>
              <a:defRPr sz="1350"/>
            </a:lvl3pPr>
            <a:lvl4pPr marL="630420" indent="0">
              <a:buNone/>
              <a:defRPr kumimoji="1" lang="en-US" altLang="zh-TW" sz="900" b="1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defRPr>
            </a:lvl4pPr>
            <a:lvl5pPr>
              <a:defRPr sz="1125"/>
            </a:lvl5pPr>
            <a:lvl6pPr>
              <a:defRPr sz="1125"/>
            </a:lvl6pPr>
            <a:lvl7pPr>
              <a:defRPr sz="1125"/>
            </a:lvl7pPr>
            <a:lvl8pPr>
              <a:defRPr sz="1125"/>
            </a:lvl8pPr>
            <a:lvl9pPr>
              <a:defRPr sz="1125"/>
            </a:lvl9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  <a:endParaRPr lang="en-US" altLang="zh-TW" dirty="0"/>
          </a:p>
          <a:p>
            <a:pPr lvl="2"/>
            <a:r>
              <a:rPr lang="zh-TW" altLang="en-US" dirty="0"/>
              <a:t>第三層</a:t>
            </a:r>
            <a:endParaRPr lang="en-US" altLang="zh-TW" dirty="0"/>
          </a:p>
          <a:p>
            <a:pPr marL="759005" lvl="3" indent="-12858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itchFamily="2" charset="2"/>
              <a:buChar char="n"/>
              <a:tabLst/>
            </a:pPr>
            <a:r>
              <a:rPr lang="zh-TW" altLang="en-US" dirty="0"/>
              <a:t>第四層</a:t>
            </a:r>
            <a:endParaRPr lang="en-US" altLang="zh-TW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4" y="1052741"/>
            <a:ext cx="3008313" cy="5073427"/>
          </a:xfrm>
        </p:spPr>
        <p:txBody>
          <a:bodyPr/>
          <a:lstStyle>
            <a:lvl1pPr marL="0" indent="0">
              <a:buNone/>
              <a:defRPr sz="788"/>
            </a:lvl1pPr>
            <a:lvl2pPr marL="257169" indent="0">
              <a:buNone/>
              <a:defRPr sz="675"/>
            </a:lvl2pPr>
            <a:lvl3pPr marL="514337" indent="0">
              <a:buNone/>
              <a:defRPr sz="563"/>
            </a:lvl3pPr>
            <a:lvl4pPr marL="771506" indent="0">
              <a:buNone/>
              <a:defRPr sz="506"/>
            </a:lvl4pPr>
            <a:lvl5pPr marL="1028675" indent="0">
              <a:buNone/>
              <a:defRPr sz="506"/>
            </a:lvl5pPr>
            <a:lvl6pPr marL="1285843" indent="0">
              <a:buNone/>
              <a:defRPr sz="506"/>
            </a:lvl6pPr>
            <a:lvl7pPr marL="1543011" indent="0">
              <a:buNone/>
              <a:defRPr sz="506"/>
            </a:lvl7pPr>
            <a:lvl8pPr marL="1800180" indent="0">
              <a:buNone/>
              <a:defRPr sz="506"/>
            </a:lvl8pPr>
            <a:lvl9pPr marL="2057349" indent="0">
              <a:buNone/>
              <a:defRPr sz="506"/>
            </a:lvl9pPr>
          </a:lstStyle>
          <a:p>
            <a:pPr lvl="0"/>
            <a:r>
              <a:rPr lang="zh-TW" altLang="en-US" dirty="0"/>
              <a:t>按一下以編輯母片文字樣式</a:t>
            </a:r>
          </a:p>
        </p:txBody>
      </p:sp>
      <p:sp>
        <p:nvSpPr>
          <p:cNvPr id="5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685800" fontAlgn="auto">
              <a:spcBef>
                <a:spcPts val="0"/>
              </a:spcBef>
              <a:spcAft>
                <a:spcPts val="0"/>
              </a:spcAft>
              <a:defRPr/>
            </a:pPr>
            <a:fld id="{A92C714A-2CB1-437F-A3C6-4893539F0770}" type="slidenum">
              <a:rPr kumimoji="0" lang="en-US" altLang="zh-TW" smtClean="0">
                <a:solidFill>
                  <a:srgbClr val="000000"/>
                </a:solidFill>
              </a:rPr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kumimoji="0"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4774597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63688" y="5517232"/>
            <a:ext cx="5486400" cy="566739"/>
          </a:xfrm>
        </p:spPr>
        <p:txBody>
          <a:bodyPr anchor="b"/>
          <a:lstStyle>
            <a:lvl1pPr algn="l">
              <a:defRPr sz="1125" b="1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63688" y="1329407"/>
            <a:ext cx="5486400" cy="4114800"/>
          </a:xfrm>
        </p:spPr>
        <p:txBody>
          <a:bodyPr/>
          <a:lstStyle>
            <a:lvl1pPr marL="0" indent="0">
              <a:buNone/>
              <a:defRPr sz="1800"/>
            </a:lvl1pPr>
            <a:lvl2pPr marL="257169" indent="0">
              <a:buNone/>
              <a:defRPr sz="1575"/>
            </a:lvl2pPr>
            <a:lvl3pPr marL="514337" indent="0">
              <a:buNone/>
              <a:defRPr sz="1350"/>
            </a:lvl3pPr>
            <a:lvl4pPr marL="771506" indent="0">
              <a:buNone/>
              <a:defRPr sz="1125"/>
            </a:lvl4pPr>
            <a:lvl5pPr marL="1028675" indent="0">
              <a:buNone/>
              <a:defRPr sz="1125"/>
            </a:lvl5pPr>
            <a:lvl6pPr marL="1285843" indent="0">
              <a:buNone/>
              <a:defRPr sz="1125"/>
            </a:lvl6pPr>
            <a:lvl7pPr marL="1543011" indent="0">
              <a:buNone/>
              <a:defRPr sz="1125"/>
            </a:lvl7pPr>
            <a:lvl8pPr marL="1800180" indent="0">
              <a:buNone/>
              <a:defRPr sz="1125"/>
            </a:lvl8pPr>
            <a:lvl9pPr marL="2057349" indent="0">
              <a:buNone/>
              <a:defRPr sz="1125"/>
            </a:lvl9pPr>
          </a:lstStyle>
          <a:p>
            <a:pPr lvl="0"/>
            <a:endParaRPr lang="zh-TW" altLang="en-US" noProof="0"/>
          </a:p>
        </p:txBody>
      </p:sp>
      <p:sp>
        <p:nvSpPr>
          <p:cNvPr id="5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685800" fontAlgn="auto">
              <a:spcBef>
                <a:spcPts val="0"/>
              </a:spcBef>
              <a:spcAft>
                <a:spcPts val="0"/>
              </a:spcAft>
              <a:defRPr/>
            </a:pPr>
            <a:fld id="{8E86EFAA-6998-42BE-BC09-136A0003F753}" type="slidenum">
              <a:rPr kumimoji="0" lang="en-US" altLang="zh-TW" smtClean="0">
                <a:solidFill>
                  <a:srgbClr val="000000"/>
                </a:solidFill>
              </a:rPr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kumimoji="0"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0814780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685800" fontAlgn="auto">
              <a:spcBef>
                <a:spcPts val="0"/>
              </a:spcBef>
              <a:spcAft>
                <a:spcPts val="0"/>
              </a:spcAft>
              <a:defRPr/>
            </a:pPr>
            <a:fld id="{91B94284-95B6-4C56-BF4C-8C5A205D295B}" type="slidenum">
              <a:rPr kumimoji="0" lang="en-US" altLang="zh-TW" smtClean="0">
                <a:solidFill>
                  <a:srgbClr val="000000"/>
                </a:solidFill>
              </a:rPr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kumimoji="0"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8035739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69088" y="274644"/>
            <a:ext cx="2017712" cy="5851525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611188" y="274644"/>
            <a:ext cx="5905500" cy="5851525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685800" fontAlgn="auto">
              <a:spcBef>
                <a:spcPts val="0"/>
              </a:spcBef>
              <a:spcAft>
                <a:spcPts val="0"/>
              </a:spcAft>
              <a:defRPr/>
            </a:pPr>
            <a:fld id="{34566C9A-D867-416E-B421-0E9C8CCF7366}" type="slidenum">
              <a:rPr kumimoji="0" lang="en-US" altLang="zh-TW" smtClean="0">
                <a:solidFill>
                  <a:srgbClr val="000000"/>
                </a:solidFill>
              </a:rPr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kumimoji="0"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1344000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>
  <p:cSld name="標題，物件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11188" y="274639"/>
            <a:ext cx="6697662" cy="633412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611188" y="1196975"/>
            <a:ext cx="3960812" cy="49291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724400" y="1196975"/>
            <a:ext cx="3962400" cy="49291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685800" fontAlgn="auto">
              <a:spcBef>
                <a:spcPts val="0"/>
              </a:spcBef>
              <a:spcAft>
                <a:spcPts val="0"/>
              </a:spcAft>
              <a:defRPr/>
            </a:pPr>
            <a:fld id="{7835BC72-B944-4CCF-8AA0-93ACC039C4B7}" type="slidenum">
              <a:rPr kumimoji="0" lang="en-US" altLang="zh-TW" smtClean="0">
                <a:solidFill>
                  <a:srgbClr val="000000"/>
                </a:solidFill>
              </a:rPr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kumimoji="0"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0703661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4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189" indent="0" algn="ctr">
              <a:buNone/>
              <a:defRPr/>
            </a:lvl2pPr>
            <a:lvl3pPr marL="914377" indent="0" algn="ctr">
              <a:buNone/>
              <a:defRPr/>
            </a:lvl3pPr>
            <a:lvl4pPr marL="1371566" indent="0" algn="ctr">
              <a:buNone/>
              <a:defRPr/>
            </a:lvl4pPr>
            <a:lvl5pPr marL="1828754" indent="0" algn="ctr">
              <a:buNone/>
              <a:defRPr/>
            </a:lvl5pPr>
            <a:lvl6pPr marL="2285943" indent="0" algn="ctr">
              <a:buNone/>
              <a:defRPr/>
            </a:lvl6pPr>
            <a:lvl7pPr marL="2743131" indent="0" algn="ctr">
              <a:buNone/>
              <a:defRPr/>
            </a:lvl7pPr>
            <a:lvl8pPr marL="3200320" indent="0" algn="ctr">
              <a:buNone/>
              <a:defRPr/>
            </a:lvl8pPr>
            <a:lvl9pPr marL="3657509" indent="0" algn="ctr">
              <a:buNone/>
              <a:defRPr/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A1F8D52-BF1B-442F-943E-A67539256622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372953043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CAD4DA3-1443-4759-AAA9-22668E878B83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9451138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42"/>
            <a:ext cx="7772400" cy="1470025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5A91DC3-1E7A-4B25-8F56-B5B9998B32DD}" type="slidenum">
              <a:rPr lang="zh-TW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9943909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89" indent="0">
              <a:buNone/>
              <a:defRPr sz="1800"/>
            </a:lvl2pPr>
            <a:lvl3pPr marL="914377" indent="0">
              <a:buNone/>
              <a:defRPr sz="1600"/>
            </a:lvl3pPr>
            <a:lvl4pPr marL="1371566" indent="0">
              <a:buNone/>
              <a:defRPr sz="1400"/>
            </a:lvl4pPr>
            <a:lvl5pPr marL="1828754" indent="0">
              <a:buNone/>
              <a:defRPr sz="1400"/>
            </a:lvl5pPr>
            <a:lvl6pPr marL="2285943" indent="0">
              <a:buNone/>
              <a:defRPr sz="1400"/>
            </a:lvl6pPr>
            <a:lvl7pPr marL="2743131" indent="0">
              <a:buNone/>
              <a:defRPr sz="1400"/>
            </a:lvl7pPr>
            <a:lvl8pPr marL="3200320" indent="0">
              <a:buNone/>
              <a:defRPr sz="1400"/>
            </a:lvl8pPr>
            <a:lvl9pPr marL="3657509" indent="0">
              <a:buNone/>
              <a:defRPr sz="14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E1F40CC-3C1C-4915-851B-D4DFB1B9A575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36423097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611189" y="1196979"/>
            <a:ext cx="3960812" cy="49291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724401" y="1196979"/>
            <a:ext cx="3962400" cy="49291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5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9879670-61F4-4B9F-BCA7-5BBE42F0C59E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068484199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1" y="1535118"/>
            <a:ext cx="4040188" cy="639761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1" y="2174877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30" y="1535118"/>
            <a:ext cx="4041775" cy="639761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30" y="2174877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2CBFC6A-7E2D-49F0-BA9E-F175D39EA599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267984185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CF1B14B-E2F7-4973-8420-32485E767912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210321264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752CF20-C440-411C-A8D5-CA64A8B1B5EE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062401732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6" y="273056"/>
            <a:ext cx="3008313" cy="116204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2" y="273054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6" y="1435104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FF6E9D0-A022-4896-9EDF-F54F411A1C8C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709536869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5"/>
            <a:ext cx="5486400" cy="56673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pPr lvl="0"/>
            <a:endParaRPr lang="zh-TW" altLang="en-US" noProof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1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E75FF52-F938-4A73-BE95-143C28E7A354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546929270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8FFC0C0-BEDA-45CB-BD12-E6C5931CABCE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670120800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69089" y="274642"/>
            <a:ext cx="2017712" cy="5851524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611189" y="274642"/>
            <a:ext cx="5905500" cy="5851524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AA1440C-481E-46E7-981B-33B87E2AF991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1288629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  <a:lvl6pPr marL="1714500" indent="0" algn="ctr">
              <a:buNone/>
              <a:defRPr/>
            </a:lvl6pPr>
            <a:lvl7pPr marL="2057400" indent="0" algn="ctr">
              <a:buNone/>
              <a:defRPr/>
            </a:lvl7pPr>
            <a:lvl8pPr marL="2400300" indent="0" algn="ctr">
              <a:buNone/>
              <a:defRPr/>
            </a:lvl8pPr>
            <a:lvl9pPr marL="2743200" indent="0" algn="ctr">
              <a:buNone/>
              <a:defRPr/>
            </a:lvl9pPr>
          </a:lstStyle>
          <a:p>
            <a:r>
              <a:rPr lang="zh-TW" altLang="en-US" dirty="0"/>
              <a:t>按一下以編輯母片副標題樣式</a:t>
            </a:r>
          </a:p>
        </p:txBody>
      </p:sp>
    </p:spTree>
    <p:extLst>
      <p:ext uri="{BB962C8B-B14F-4D97-AF65-F5344CB8AC3E}">
        <p14:creationId xmlns:p14="http://schemas.microsoft.com/office/powerpoint/2010/main" val="1126794974"/>
      </p:ext>
    </p:extLst>
  </p:cSld>
  <p:clrMapOvr>
    <a:masterClrMapping/>
  </p:clrMapOvr>
  <p:transition>
    <p:fade thruBlk="1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3824797-BBCB-46D5-B74F-32D725404A6B}" type="slidenum">
              <a:rPr lang="zh-TW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9157900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>
            <a:lvl3pPr marL="857250" indent="-171450">
              <a:buFont typeface="Wingdings" panose="05000000000000000000" pitchFamily="2" charset="2"/>
              <a:buChar char="Ø"/>
              <a:defRPr/>
            </a:lvl3pPr>
            <a:lvl4pPr>
              <a:defRPr sz="1200"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defRPr>
            </a:lvl4pPr>
            <a:lvl5pPr>
              <a:defRPr sz="1200"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defRPr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248395265"/>
      </p:ext>
    </p:extLst>
  </p:cSld>
  <p:clrMapOvr>
    <a:masterClrMapping/>
  </p:clrMapOvr>
  <p:transition>
    <p:fade thruBlk="1"/>
  </p:transition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zh-TW" altLang="en-US" dirty="0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2564838282"/>
      </p:ext>
    </p:extLst>
  </p:cSld>
  <p:clrMapOvr>
    <a:masterClrMapping/>
  </p:clrMapOvr>
  <p:transition>
    <p:fade thruBlk="1"/>
  </p:transition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539751" y="1196975"/>
            <a:ext cx="3919538" cy="5111750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 marL="857250" indent="-171450">
              <a:buFont typeface="Wingdings" panose="05000000000000000000" pitchFamily="2" charset="2"/>
              <a:buChar char="Ø"/>
              <a:defRPr sz="1350"/>
            </a:lvl3pPr>
            <a:lvl4pPr>
              <a:defRPr sz="1200">
                <a:latin typeface="微軟正黑體" panose="020B0604030504040204" pitchFamily="34" charset="-120"/>
                <a:ea typeface="微軟正黑體" panose="020B0604030504040204" pitchFamily="34" charset="-120"/>
              </a:defRPr>
            </a:lvl4pPr>
            <a:lvl5pPr>
              <a:defRPr sz="1200">
                <a:latin typeface="微軟正黑體" panose="020B0604030504040204" pitchFamily="34" charset="-120"/>
                <a:ea typeface="微軟正黑體" panose="020B0604030504040204" pitchFamily="34" charset="-120"/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11689" y="1196975"/>
            <a:ext cx="3921125" cy="5111750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 marL="857250" indent="-171450">
              <a:buFont typeface="Wingdings" panose="05000000000000000000" pitchFamily="2" charset="2"/>
              <a:buChar char="Ø"/>
              <a:defRPr sz="1350"/>
            </a:lvl3pPr>
            <a:lvl4pPr>
              <a:defRPr sz="1200">
                <a:latin typeface="微軟正黑體" panose="020B0604030504040204" pitchFamily="34" charset="-120"/>
                <a:ea typeface="微軟正黑體" panose="020B0604030504040204" pitchFamily="34" charset="-120"/>
              </a:defRPr>
            </a:lvl4pPr>
            <a:lvl5pPr>
              <a:defRPr sz="1200">
                <a:latin typeface="微軟正黑體" panose="020B0604030504040204" pitchFamily="34" charset="-120"/>
                <a:ea typeface="微軟正黑體" panose="020B0604030504040204" pitchFamily="34" charset="-120"/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796138732"/>
      </p:ext>
    </p:extLst>
  </p:cSld>
  <p:clrMapOvr>
    <a:masterClrMapping/>
  </p:clrMapOvr>
  <p:transition>
    <p:fade thruBlk="1"/>
  </p:transition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TW" altLang="en-US" dirty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 marL="857250" indent="-171450">
              <a:buFont typeface="Wingdings" panose="05000000000000000000" pitchFamily="2" charset="2"/>
              <a:buChar char="Ø"/>
              <a:defRPr sz="1350"/>
            </a:lvl3pPr>
            <a:lvl4pPr>
              <a:defRPr sz="1200">
                <a:latin typeface="微軟正黑體" panose="020B0604030504040204" pitchFamily="34" charset="-120"/>
                <a:ea typeface="微軟正黑體" panose="020B0604030504040204" pitchFamily="34" charset="-120"/>
              </a:defRPr>
            </a:lvl4pPr>
            <a:lvl5pPr>
              <a:defRPr sz="1200">
                <a:latin typeface="微軟正黑體" panose="020B0604030504040204" pitchFamily="34" charset="-120"/>
                <a:ea typeface="微軟正黑體" panose="020B0604030504040204" pitchFamily="34" charset="-120"/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 marL="857250" indent="-171450">
              <a:buFont typeface="Wingdings" panose="05000000000000000000" pitchFamily="2" charset="2"/>
              <a:buChar char="Ø"/>
              <a:defRPr sz="1350"/>
            </a:lvl3pPr>
            <a:lvl4pPr>
              <a:defRPr sz="1200">
                <a:latin typeface="微軟正黑體" panose="020B0604030504040204" pitchFamily="34" charset="-120"/>
                <a:ea typeface="微軟正黑體" panose="020B0604030504040204" pitchFamily="34" charset="-120"/>
              </a:defRPr>
            </a:lvl4pPr>
            <a:lvl5pPr>
              <a:defRPr sz="1200">
                <a:latin typeface="微軟正黑體" panose="020B0604030504040204" pitchFamily="34" charset="-120"/>
                <a:ea typeface="微軟正黑體" panose="020B0604030504040204" pitchFamily="34" charset="-120"/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1012029588"/>
      </p:ext>
    </p:extLst>
  </p:cSld>
  <p:clrMapOvr>
    <a:masterClrMapping/>
  </p:clrMapOvr>
  <p:transition>
    <p:fade thruBlk="1"/>
  </p:transition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按一下以編輯母片標題樣式</a:t>
            </a:r>
          </a:p>
        </p:txBody>
      </p:sp>
    </p:spTree>
    <p:extLst>
      <p:ext uri="{BB962C8B-B14F-4D97-AF65-F5344CB8AC3E}">
        <p14:creationId xmlns:p14="http://schemas.microsoft.com/office/powerpoint/2010/main" val="2923952997"/>
      </p:ext>
    </p:extLst>
  </p:cSld>
  <p:clrMapOvr>
    <a:masterClrMapping/>
  </p:clrMapOvr>
  <p:transition>
    <p:fade thruBlk="1"/>
  </p:transition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30914898"/>
      </p:ext>
    </p:extLst>
  </p:cSld>
  <p:clrMapOvr>
    <a:masterClrMapping/>
  </p:clrMapOvr>
  <p:transition>
    <p:fade thruBlk="1"/>
  </p:transition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 marL="857250" indent="-171450">
              <a:buFont typeface="Wingdings" panose="05000000000000000000" pitchFamily="2" charset="2"/>
              <a:buChar char="Ø"/>
              <a:defRPr sz="1350"/>
            </a:lvl3pPr>
            <a:lvl4pPr>
              <a:defRPr sz="1200">
                <a:latin typeface="微軟正黑體" panose="020B0604030504040204" pitchFamily="34" charset="-120"/>
                <a:ea typeface="微軟正黑體" panose="020B0604030504040204" pitchFamily="34" charset="-120"/>
              </a:defRPr>
            </a:lvl4pPr>
            <a:lvl5pPr>
              <a:defRPr sz="1200">
                <a:latin typeface="微軟正黑體" panose="020B0604030504040204" pitchFamily="34" charset="-120"/>
                <a:ea typeface="微軟正黑體" panose="020B0604030504040204" pitchFamily="34" charset="-120"/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1" y="1435102"/>
            <a:ext cx="3008313" cy="4691063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TW" altLang="en-US" dirty="0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2334779663"/>
      </p:ext>
    </p:extLst>
  </p:cSld>
  <p:clrMapOvr>
    <a:masterClrMapping/>
  </p:clrMapOvr>
  <p:transition>
    <p:fade thruBlk="1"/>
  </p:transition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zh-TW" altLang="en-US" noProof="0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TW" altLang="en-US" dirty="0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2356602824"/>
      </p:ext>
    </p:extLst>
  </p:cSld>
  <p:clrMapOvr>
    <a:masterClrMapping/>
  </p:clrMapOvr>
  <p:transition>
    <p:fade thruBlk="1"/>
  </p:transition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3pPr marL="857250" indent="-171450">
              <a:buFont typeface="Wingdings" panose="05000000000000000000" pitchFamily="2" charset="2"/>
              <a:buChar char="Ø"/>
              <a:defRPr/>
            </a:lvl3pPr>
            <a:lvl4pPr>
              <a:defRPr sz="1200">
                <a:latin typeface="微軟正黑體" panose="020B0604030504040204" pitchFamily="34" charset="-120"/>
                <a:ea typeface="微軟正黑體" panose="020B0604030504040204" pitchFamily="34" charset="-120"/>
              </a:defRPr>
            </a:lvl4pPr>
            <a:lvl5pPr>
              <a:defRPr sz="1200">
                <a:latin typeface="微軟正黑體" panose="020B0604030504040204" pitchFamily="34" charset="-12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3057449417"/>
      </p:ext>
    </p:extLst>
  </p:cSld>
  <p:clrMapOvr>
    <a:masterClrMapping/>
  </p:clrMapOvr>
  <p:transition>
    <p:fade thruBlk="1"/>
  </p:transition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784976" y="274640"/>
            <a:ext cx="2108200" cy="6034087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1" y="274640"/>
            <a:ext cx="6175375" cy="6034087"/>
          </a:xfrm>
        </p:spPr>
        <p:txBody>
          <a:bodyPr vert="eaVert"/>
          <a:lstStyle>
            <a:lvl3pPr marL="857250" indent="-171450">
              <a:buFont typeface="Wingdings" panose="05000000000000000000" pitchFamily="2" charset="2"/>
              <a:buChar char="Ø"/>
              <a:defRPr/>
            </a:lvl3pPr>
            <a:lvl4pPr>
              <a:defRPr sz="1200">
                <a:latin typeface="微軟正黑體" panose="020B0604030504040204" pitchFamily="34" charset="-120"/>
                <a:ea typeface="微軟正黑體" panose="020B0604030504040204" pitchFamily="34" charset="-120"/>
              </a:defRPr>
            </a:lvl4pPr>
            <a:lvl5pPr>
              <a:defRPr sz="1200">
                <a:latin typeface="微軟正黑體" panose="020B0604030504040204" pitchFamily="34" charset="-12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723664781"/>
      </p:ext>
    </p:extLst>
  </p:cSld>
  <p:clrMapOvr>
    <a:masterClrMapping/>
  </p:clrMapOvr>
  <p:transition>
    <p:fade thruBlk="1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3CE306-2D5A-4AB4-AC5D-5D21E1944430}" type="slidenum">
              <a:rPr lang="zh-TW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8514641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標題及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1" y="274638"/>
            <a:ext cx="8435975" cy="633412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表格版面配置區 2"/>
          <p:cNvSpPr>
            <a:spLocks noGrp="1"/>
          </p:cNvSpPr>
          <p:nvPr>
            <p:ph type="tbl" idx="1"/>
          </p:nvPr>
        </p:nvSpPr>
        <p:spPr>
          <a:xfrm>
            <a:off x="539751" y="1196975"/>
            <a:ext cx="7993063" cy="5111750"/>
          </a:xfrm>
        </p:spPr>
        <p:txBody>
          <a:bodyPr lIns="36000" tIns="0" rIns="36000" bIns="0" anchor="t" anchorCtr="0"/>
          <a:lstStyle/>
          <a:p>
            <a:pPr lvl="0"/>
            <a:endParaRPr lang="zh-TW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648928669"/>
      </p:ext>
    </p:extLst>
  </p:cSld>
  <p:clrMapOvr>
    <a:masterClrMapping/>
  </p:clrMapOvr>
  <p:transition>
    <p:fade thruBlk="1"/>
  </p:transition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標題，四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 sz="quarter"/>
          </p:nvPr>
        </p:nvSpPr>
        <p:spPr>
          <a:xfrm>
            <a:off x="457201" y="274638"/>
            <a:ext cx="8435975" cy="633412"/>
          </a:xfrm>
        </p:spPr>
        <p:txBody>
          <a:bodyPr/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>
          <a:xfrm>
            <a:off x="539751" y="1196977"/>
            <a:ext cx="3919538" cy="2479675"/>
          </a:xfrm>
        </p:spPr>
        <p:txBody>
          <a:bodyPr/>
          <a:lstStyle>
            <a:lvl3pPr marL="857250" indent="-171450">
              <a:buFont typeface="Wingdings" panose="05000000000000000000" pitchFamily="2" charset="2"/>
              <a:buChar char="Ø"/>
              <a:defRPr/>
            </a:lvl3pPr>
            <a:lvl4pPr>
              <a:defRPr sz="1200">
                <a:latin typeface="微軟正黑體" panose="020B0604030504040204" pitchFamily="34" charset="-120"/>
                <a:ea typeface="微軟正黑體" panose="020B0604030504040204" pitchFamily="34" charset="-120"/>
              </a:defRPr>
            </a:lvl4pPr>
            <a:lvl5pPr>
              <a:defRPr sz="1200">
                <a:latin typeface="微軟正黑體" panose="020B0604030504040204" pitchFamily="34" charset="-12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quarter" idx="2"/>
          </p:nvPr>
        </p:nvSpPr>
        <p:spPr>
          <a:xfrm>
            <a:off x="4611689" y="1196977"/>
            <a:ext cx="3921125" cy="2479675"/>
          </a:xfrm>
        </p:spPr>
        <p:txBody>
          <a:bodyPr/>
          <a:lstStyle>
            <a:lvl3pPr marL="857250" indent="-171450">
              <a:buFont typeface="Wingdings" panose="05000000000000000000" pitchFamily="2" charset="2"/>
              <a:buChar char="Ø"/>
              <a:defRPr/>
            </a:lvl3pPr>
            <a:lvl4pPr>
              <a:defRPr sz="1200">
                <a:latin typeface="微軟正黑體" panose="020B0604030504040204" pitchFamily="34" charset="-120"/>
                <a:ea typeface="微軟正黑體" panose="020B0604030504040204" pitchFamily="34" charset="-120"/>
              </a:defRPr>
            </a:lvl4pPr>
            <a:lvl5pPr>
              <a:defRPr sz="1200">
                <a:latin typeface="微軟正黑體" panose="020B0604030504040204" pitchFamily="34" charset="-12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5" name="內容版面配置區 4"/>
          <p:cNvSpPr>
            <a:spLocks noGrp="1"/>
          </p:cNvSpPr>
          <p:nvPr>
            <p:ph sz="quarter" idx="3"/>
          </p:nvPr>
        </p:nvSpPr>
        <p:spPr>
          <a:xfrm>
            <a:off x="539751" y="3829052"/>
            <a:ext cx="3919538" cy="2479675"/>
          </a:xfrm>
        </p:spPr>
        <p:txBody>
          <a:bodyPr/>
          <a:lstStyle>
            <a:lvl3pPr marL="857250" indent="-171450">
              <a:buFont typeface="Wingdings" panose="05000000000000000000" pitchFamily="2" charset="2"/>
              <a:buChar char="Ø"/>
              <a:defRPr/>
            </a:lvl3pPr>
            <a:lvl4pPr>
              <a:defRPr sz="1200">
                <a:latin typeface="微軟正黑體" panose="020B0604030504040204" pitchFamily="34" charset="-120"/>
                <a:ea typeface="微軟正黑體" panose="020B0604030504040204" pitchFamily="34" charset="-120"/>
              </a:defRPr>
            </a:lvl4pPr>
            <a:lvl5pPr>
              <a:defRPr sz="1200">
                <a:latin typeface="微軟正黑體" panose="020B0604030504040204" pitchFamily="34" charset="-12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11689" y="3829052"/>
            <a:ext cx="3921125" cy="2479675"/>
          </a:xfrm>
        </p:spPr>
        <p:txBody>
          <a:bodyPr/>
          <a:lstStyle>
            <a:lvl3pPr marL="857250" indent="-171450">
              <a:buFont typeface="Wingdings" panose="05000000000000000000" pitchFamily="2" charset="2"/>
              <a:buChar char="Ø"/>
              <a:defRPr/>
            </a:lvl3pPr>
            <a:lvl4pPr>
              <a:defRPr sz="1200">
                <a:latin typeface="微軟正黑體" panose="020B0604030504040204" pitchFamily="34" charset="-120"/>
                <a:ea typeface="微軟正黑體" panose="020B0604030504040204" pitchFamily="34" charset="-120"/>
              </a:defRPr>
            </a:lvl4pPr>
            <a:lvl5pPr>
              <a:defRPr sz="1200">
                <a:latin typeface="微軟正黑體" panose="020B0604030504040204" pitchFamily="34" charset="-12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230310670"/>
      </p:ext>
    </p:extLst>
  </p:cSld>
  <p:clrMapOvr>
    <a:masterClrMapping/>
  </p:clrMapOvr>
  <p:transition>
    <p:fade thruBlk="1"/>
  </p:transition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  <a:lvl6pPr marL="1714500" indent="0" algn="ctr">
              <a:buNone/>
              <a:defRPr/>
            </a:lvl6pPr>
            <a:lvl7pPr marL="2057400" indent="0" algn="ctr">
              <a:buNone/>
              <a:defRPr/>
            </a:lvl7pPr>
            <a:lvl8pPr marL="2400300" indent="0" algn="ctr">
              <a:buNone/>
              <a:defRPr/>
            </a:lvl8pPr>
            <a:lvl9pPr marL="2743200" indent="0" algn="ctr">
              <a:buNone/>
              <a:defRPr/>
            </a:lvl9pPr>
          </a:lstStyle>
          <a:p>
            <a:r>
              <a:rPr lang="zh-TW" altLang="en-US" dirty="0"/>
              <a:t>按一下以編輯母片副標題樣式</a:t>
            </a:r>
          </a:p>
        </p:txBody>
      </p:sp>
    </p:spTree>
    <p:extLst>
      <p:ext uri="{BB962C8B-B14F-4D97-AF65-F5344CB8AC3E}">
        <p14:creationId xmlns:p14="http://schemas.microsoft.com/office/powerpoint/2010/main" val="3607237927"/>
      </p:ext>
    </p:extLst>
  </p:cSld>
  <p:clrMapOvr>
    <a:masterClrMapping/>
  </p:clrMapOvr>
  <p:transition>
    <p:fade thruBlk="1"/>
  </p:transition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>
            <a:lvl3pPr marL="857250" indent="-171450">
              <a:buFont typeface="Wingdings" panose="05000000000000000000" pitchFamily="2" charset="2"/>
              <a:buChar char="Ø"/>
              <a:defRPr/>
            </a:lvl3pPr>
            <a:lvl4pPr>
              <a:defRPr sz="1200"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defRPr>
            </a:lvl4pPr>
            <a:lvl5pPr>
              <a:defRPr sz="1200"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defRPr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2292661357"/>
      </p:ext>
    </p:extLst>
  </p:cSld>
  <p:clrMapOvr>
    <a:masterClrMapping/>
  </p:clrMapOvr>
  <p:transition>
    <p:fade thruBlk="1"/>
  </p:transition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zh-TW" altLang="en-US" dirty="0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1147539765"/>
      </p:ext>
    </p:extLst>
  </p:cSld>
  <p:clrMapOvr>
    <a:masterClrMapping/>
  </p:clrMapOvr>
  <p:transition>
    <p:fade thruBlk="1"/>
  </p:transition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539751" y="1196975"/>
            <a:ext cx="3919538" cy="5111750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 marL="857250" indent="-171450">
              <a:buFont typeface="Wingdings" panose="05000000000000000000" pitchFamily="2" charset="2"/>
              <a:buChar char="Ø"/>
              <a:defRPr sz="1350"/>
            </a:lvl3pPr>
            <a:lvl4pPr>
              <a:defRPr sz="1200">
                <a:latin typeface="微軟正黑體" panose="020B0604030504040204" pitchFamily="34" charset="-120"/>
                <a:ea typeface="微軟正黑體" panose="020B0604030504040204" pitchFamily="34" charset="-120"/>
              </a:defRPr>
            </a:lvl4pPr>
            <a:lvl5pPr>
              <a:defRPr sz="1200">
                <a:latin typeface="微軟正黑體" panose="020B0604030504040204" pitchFamily="34" charset="-120"/>
                <a:ea typeface="微軟正黑體" panose="020B0604030504040204" pitchFamily="34" charset="-120"/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11689" y="1196975"/>
            <a:ext cx="3921125" cy="5111750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 marL="857250" indent="-171450">
              <a:buFont typeface="Wingdings" panose="05000000000000000000" pitchFamily="2" charset="2"/>
              <a:buChar char="Ø"/>
              <a:defRPr sz="1350"/>
            </a:lvl3pPr>
            <a:lvl4pPr>
              <a:defRPr sz="1200">
                <a:latin typeface="微軟正黑體" panose="020B0604030504040204" pitchFamily="34" charset="-120"/>
                <a:ea typeface="微軟正黑體" panose="020B0604030504040204" pitchFamily="34" charset="-120"/>
              </a:defRPr>
            </a:lvl4pPr>
            <a:lvl5pPr>
              <a:defRPr sz="1200">
                <a:latin typeface="微軟正黑體" panose="020B0604030504040204" pitchFamily="34" charset="-120"/>
                <a:ea typeface="微軟正黑體" panose="020B0604030504040204" pitchFamily="34" charset="-120"/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3783968353"/>
      </p:ext>
    </p:extLst>
  </p:cSld>
  <p:clrMapOvr>
    <a:masterClrMapping/>
  </p:clrMapOvr>
  <p:transition>
    <p:fade thruBlk="1"/>
  </p:transition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TW" altLang="en-US" dirty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 marL="857250" indent="-171450">
              <a:buFont typeface="Wingdings" panose="05000000000000000000" pitchFamily="2" charset="2"/>
              <a:buChar char="Ø"/>
              <a:defRPr sz="1350"/>
            </a:lvl3pPr>
            <a:lvl4pPr>
              <a:defRPr sz="1200">
                <a:latin typeface="微軟正黑體" panose="020B0604030504040204" pitchFamily="34" charset="-120"/>
                <a:ea typeface="微軟正黑體" panose="020B0604030504040204" pitchFamily="34" charset="-120"/>
              </a:defRPr>
            </a:lvl4pPr>
            <a:lvl5pPr>
              <a:defRPr sz="1200">
                <a:latin typeface="微軟正黑體" panose="020B0604030504040204" pitchFamily="34" charset="-120"/>
                <a:ea typeface="微軟正黑體" panose="020B0604030504040204" pitchFamily="34" charset="-120"/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 marL="857250" indent="-171450">
              <a:buFont typeface="Wingdings" panose="05000000000000000000" pitchFamily="2" charset="2"/>
              <a:buChar char="Ø"/>
              <a:defRPr sz="1350"/>
            </a:lvl3pPr>
            <a:lvl4pPr>
              <a:defRPr sz="1200">
                <a:latin typeface="微軟正黑體" panose="020B0604030504040204" pitchFamily="34" charset="-120"/>
                <a:ea typeface="微軟正黑體" panose="020B0604030504040204" pitchFamily="34" charset="-120"/>
              </a:defRPr>
            </a:lvl4pPr>
            <a:lvl5pPr>
              <a:defRPr sz="1200">
                <a:latin typeface="微軟正黑體" panose="020B0604030504040204" pitchFamily="34" charset="-120"/>
                <a:ea typeface="微軟正黑體" panose="020B0604030504040204" pitchFamily="34" charset="-120"/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3653978268"/>
      </p:ext>
    </p:extLst>
  </p:cSld>
  <p:clrMapOvr>
    <a:masterClrMapping/>
  </p:clrMapOvr>
  <p:transition>
    <p:fade thruBlk="1"/>
  </p:transition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按一下以編輯母片標題樣式</a:t>
            </a:r>
          </a:p>
        </p:txBody>
      </p:sp>
    </p:spTree>
    <p:extLst>
      <p:ext uri="{BB962C8B-B14F-4D97-AF65-F5344CB8AC3E}">
        <p14:creationId xmlns:p14="http://schemas.microsoft.com/office/powerpoint/2010/main" val="1147848359"/>
      </p:ext>
    </p:extLst>
  </p:cSld>
  <p:clrMapOvr>
    <a:masterClrMapping/>
  </p:clrMapOvr>
  <p:transition>
    <p:fade thruBlk="1"/>
  </p:transition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76118346"/>
      </p:ext>
    </p:extLst>
  </p:cSld>
  <p:clrMapOvr>
    <a:masterClrMapping/>
  </p:clrMapOvr>
  <p:transition>
    <p:fade thruBlk="1"/>
  </p:transition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 marL="857250" indent="-171450">
              <a:buFont typeface="Wingdings" panose="05000000000000000000" pitchFamily="2" charset="2"/>
              <a:buChar char="Ø"/>
              <a:defRPr sz="1350"/>
            </a:lvl3pPr>
            <a:lvl4pPr>
              <a:defRPr sz="1200">
                <a:latin typeface="微軟正黑體" panose="020B0604030504040204" pitchFamily="34" charset="-120"/>
                <a:ea typeface="微軟正黑體" panose="020B0604030504040204" pitchFamily="34" charset="-120"/>
              </a:defRPr>
            </a:lvl4pPr>
            <a:lvl5pPr>
              <a:defRPr sz="1200">
                <a:latin typeface="微軟正黑體" panose="020B0604030504040204" pitchFamily="34" charset="-120"/>
                <a:ea typeface="微軟正黑體" panose="020B0604030504040204" pitchFamily="34" charset="-120"/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1" y="1435102"/>
            <a:ext cx="3008313" cy="4691063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TW" altLang="en-US" dirty="0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787812039"/>
      </p:ext>
    </p:extLst>
  </p:cSld>
  <p:clrMapOvr>
    <a:masterClrMapping/>
  </p:clrMapOvr>
  <p:transition>
    <p:fade thruBlk="1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611188" y="1196975"/>
            <a:ext cx="3960812" cy="49291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724400" y="1196975"/>
            <a:ext cx="3962400" cy="49291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9D7BD4-4153-4232-9FDF-0A95D9B5C8DE}" type="slidenum">
              <a:rPr lang="zh-TW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3169969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zh-TW" altLang="en-US" noProof="0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TW" altLang="en-US" dirty="0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816834778"/>
      </p:ext>
    </p:extLst>
  </p:cSld>
  <p:clrMapOvr>
    <a:masterClrMapping/>
  </p:clrMapOvr>
  <p:transition>
    <p:fade thruBlk="1"/>
  </p:transition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3pPr marL="857250" indent="-171450">
              <a:buFont typeface="Wingdings" panose="05000000000000000000" pitchFamily="2" charset="2"/>
              <a:buChar char="Ø"/>
              <a:defRPr/>
            </a:lvl3pPr>
            <a:lvl4pPr>
              <a:defRPr sz="1200">
                <a:latin typeface="微軟正黑體" panose="020B0604030504040204" pitchFamily="34" charset="-120"/>
                <a:ea typeface="微軟正黑體" panose="020B0604030504040204" pitchFamily="34" charset="-120"/>
              </a:defRPr>
            </a:lvl4pPr>
            <a:lvl5pPr>
              <a:defRPr sz="1200">
                <a:latin typeface="微軟正黑體" panose="020B0604030504040204" pitchFamily="34" charset="-12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1527297948"/>
      </p:ext>
    </p:extLst>
  </p:cSld>
  <p:clrMapOvr>
    <a:masterClrMapping/>
  </p:clrMapOvr>
  <p:transition>
    <p:fade thruBlk="1"/>
  </p:transition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784976" y="274640"/>
            <a:ext cx="2108200" cy="6034087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1" y="274640"/>
            <a:ext cx="6175375" cy="6034087"/>
          </a:xfrm>
        </p:spPr>
        <p:txBody>
          <a:bodyPr vert="eaVert"/>
          <a:lstStyle>
            <a:lvl3pPr marL="857250" indent="-171450">
              <a:buFont typeface="Wingdings" panose="05000000000000000000" pitchFamily="2" charset="2"/>
              <a:buChar char="Ø"/>
              <a:defRPr/>
            </a:lvl3pPr>
            <a:lvl4pPr>
              <a:defRPr sz="1200">
                <a:latin typeface="微軟正黑體" panose="020B0604030504040204" pitchFamily="34" charset="-120"/>
                <a:ea typeface="微軟正黑體" panose="020B0604030504040204" pitchFamily="34" charset="-120"/>
              </a:defRPr>
            </a:lvl4pPr>
            <a:lvl5pPr>
              <a:defRPr sz="1200">
                <a:latin typeface="微軟正黑體" panose="020B0604030504040204" pitchFamily="34" charset="-12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615272624"/>
      </p:ext>
    </p:extLst>
  </p:cSld>
  <p:clrMapOvr>
    <a:masterClrMapping/>
  </p:clrMapOvr>
  <p:transition>
    <p:fade thruBlk="1"/>
  </p:transition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表格版面配置區 2"/>
          <p:cNvSpPr>
            <a:spLocks noGrp="1"/>
          </p:cNvSpPr>
          <p:nvPr>
            <p:ph type="tbl" idx="1"/>
          </p:nvPr>
        </p:nvSpPr>
        <p:spPr>
          <a:xfrm>
            <a:off x="539751" y="1196975"/>
            <a:ext cx="7993063" cy="5111750"/>
          </a:xfrm>
        </p:spPr>
        <p:txBody>
          <a:bodyPr lIns="36000" tIns="0" rIns="36000" bIns="0" anchor="t" anchorCtr="0"/>
          <a:lstStyle/>
          <a:p>
            <a:pPr lvl="0"/>
            <a:endParaRPr lang="zh-TW" altLang="en-US" noProof="0" dirty="0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891CBEBD-D70C-A01B-72A8-B490D3242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</p:spTree>
    <p:extLst>
      <p:ext uri="{BB962C8B-B14F-4D97-AF65-F5344CB8AC3E}">
        <p14:creationId xmlns:p14="http://schemas.microsoft.com/office/powerpoint/2010/main" val="322029790"/>
      </p:ext>
    </p:extLst>
  </p:cSld>
  <p:clrMapOvr>
    <a:masterClrMapping/>
  </p:clrMapOvr>
  <p:transition>
    <p:fade thruBlk="1"/>
  </p:transition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標題，四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 sz="quarter"/>
          </p:nvPr>
        </p:nvSpPr>
        <p:spPr>
          <a:xfrm>
            <a:off x="457201" y="274638"/>
            <a:ext cx="8435975" cy="633412"/>
          </a:xfrm>
        </p:spPr>
        <p:txBody>
          <a:bodyPr/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>
          <a:xfrm>
            <a:off x="539751" y="1196977"/>
            <a:ext cx="3919538" cy="2479675"/>
          </a:xfrm>
        </p:spPr>
        <p:txBody>
          <a:bodyPr/>
          <a:lstStyle>
            <a:lvl3pPr marL="857250" indent="-171450">
              <a:buFont typeface="Wingdings" panose="05000000000000000000" pitchFamily="2" charset="2"/>
              <a:buChar char="Ø"/>
              <a:defRPr/>
            </a:lvl3pPr>
            <a:lvl4pPr>
              <a:defRPr sz="1200">
                <a:latin typeface="微軟正黑體" panose="020B0604030504040204" pitchFamily="34" charset="-120"/>
                <a:ea typeface="微軟正黑體" panose="020B0604030504040204" pitchFamily="34" charset="-120"/>
              </a:defRPr>
            </a:lvl4pPr>
            <a:lvl5pPr>
              <a:defRPr sz="1200">
                <a:latin typeface="微軟正黑體" panose="020B0604030504040204" pitchFamily="34" charset="-12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quarter" idx="2"/>
          </p:nvPr>
        </p:nvSpPr>
        <p:spPr>
          <a:xfrm>
            <a:off x="4611689" y="1196977"/>
            <a:ext cx="3921125" cy="2479675"/>
          </a:xfrm>
        </p:spPr>
        <p:txBody>
          <a:bodyPr/>
          <a:lstStyle>
            <a:lvl3pPr marL="857250" indent="-171450">
              <a:buFont typeface="Wingdings" panose="05000000000000000000" pitchFamily="2" charset="2"/>
              <a:buChar char="Ø"/>
              <a:defRPr/>
            </a:lvl3pPr>
            <a:lvl4pPr>
              <a:defRPr sz="1200">
                <a:latin typeface="微軟正黑體" panose="020B0604030504040204" pitchFamily="34" charset="-120"/>
                <a:ea typeface="微軟正黑體" panose="020B0604030504040204" pitchFamily="34" charset="-120"/>
              </a:defRPr>
            </a:lvl4pPr>
            <a:lvl5pPr>
              <a:defRPr sz="1200">
                <a:latin typeface="微軟正黑體" panose="020B0604030504040204" pitchFamily="34" charset="-12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5" name="內容版面配置區 4"/>
          <p:cNvSpPr>
            <a:spLocks noGrp="1"/>
          </p:cNvSpPr>
          <p:nvPr>
            <p:ph sz="quarter" idx="3"/>
          </p:nvPr>
        </p:nvSpPr>
        <p:spPr>
          <a:xfrm>
            <a:off x="539751" y="3829052"/>
            <a:ext cx="3919538" cy="2479675"/>
          </a:xfrm>
        </p:spPr>
        <p:txBody>
          <a:bodyPr/>
          <a:lstStyle>
            <a:lvl3pPr marL="857250" indent="-171450">
              <a:buFont typeface="Wingdings" panose="05000000000000000000" pitchFamily="2" charset="2"/>
              <a:buChar char="Ø"/>
              <a:defRPr/>
            </a:lvl3pPr>
            <a:lvl4pPr>
              <a:defRPr sz="1200">
                <a:latin typeface="微軟正黑體" panose="020B0604030504040204" pitchFamily="34" charset="-120"/>
                <a:ea typeface="微軟正黑體" panose="020B0604030504040204" pitchFamily="34" charset="-120"/>
              </a:defRPr>
            </a:lvl4pPr>
            <a:lvl5pPr>
              <a:defRPr sz="1200">
                <a:latin typeface="微軟正黑體" panose="020B0604030504040204" pitchFamily="34" charset="-12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11689" y="3829052"/>
            <a:ext cx="3921125" cy="2479675"/>
          </a:xfrm>
        </p:spPr>
        <p:txBody>
          <a:bodyPr/>
          <a:lstStyle>
            <a:lvl3pPr marL="857250" indent="-171450">
              <a:buFont typeface="Wingdings" panose="05000000000000000000" pitchFamily="2" charset="2"/>
              <a:buChar char="Ø"/>
              <a:defRPr/>
            </a:lvl3pPr>
            <a:lvl4pPr>
              <a:defRPr sz="1200">
                <a:latin typeface="微軟正黑體" panose="020B0604030504040204" pitchFamily="34" charset="-120"/>
                <a:ea typeface="微軟正黑體" panose="020B0604030504040204" pitchFamily="34" charset="-120"/>
              </a:defRPr>
            </a:lvl4pPr>
            <a:lvl5pPr>
              <a:defRPr sz="1200">
                <a:latin typeface="微軟正黑體" panose="020B0604030504040204" pitchFamily="34" charset="-12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3387916092"/>
      </p:ext>
    </p:extLst>
  </p:cSld>
  <p:clrMapOvr>
    <a:masterClrMapping/>
  </p:clrMapOvr>
  <p:transition>
    <p:fade thruBlk="1"/>
  </p:transition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  <a:lvl6pPr marL="1714500" indent="0" algn="ctr">
              <a:buNone/>
              <a:defRPr/>
            </a:lvl6pPr>
            <a:lvl7pPr marL="2057400" indent="0" algn="ctr">
              <a:buNone/>
              <a:defRPr/>
            </a:lvl7pPr>
            <a:lvl8pPr marL="2400300" indent="0" algn="ctr">
              <a:buNone/>
              <a:defRPr/>
            </a:lvl8pPr>
            <a:lvl9pPr marL="2743200" indent="0" algn="ctr">
              <a:buNone/>
              <a:defRPr/>
            </a:lvl9pPr>
          </a:lstStyle>
          <a:p>
            <a:r>
              <a:rPr lang="zh-TW" altLang="en-US"/>
              <a:t>按一下以編輯母片子標題樣式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67647212"/>
      </p:ext>
    </p:extLst>
  </p:cSld>
  <p:clrMapOvr>
    <a:masterClrMapping/>
  </p:clrMapOvr>
  <p:transition>
    <p:fade thruBlk="1"/>
  </p:transition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>
            <a:lvl3pPr marL="857250" indent="-171450">
              <a:buFont typeface="Wingdings" panose="05000000000000000000" pitchFamily="2" charset="2"/>
              <a:buChar char="Ø"/>
              <a:defRPr/>
            </a:lvl3pPr>
            <a:lvl4pPr>
              <a:defRPr sz="1200"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defRPr>
            </a:lvl4pPr>
            <a:lvl5pPr>
              <a:defRPr sz="1200"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55363633"/>
      </p:ext>
    </p:extLst>
  </p:cSld>
  <p:clrMapOvr>
    <a:masterClrMapping/>
  </p:clrMapOvr>
  <p:transition>
    <p:fade thruBlk="1"/>
  </p:transition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2059664173"/>
      </p:ext>
    </p:extLst>
  </p:cSld>
  <p:clrMapOvr>
    <a:masterClrMapping/>
  </p:clrMapOvr>
  <p:transition>
    <p:fade thruBlk="1"/>
  </p:transition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539751" y="1196975"/>
            <a:ext cx="3919538" cy="5111750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 marL="857250" indent="-171450">
              <a:buFont typeface="Wingdings" panose="05000000000000000000" pitchFamily="2" charset="2"/>
              <a:buChar char="Ø"/>
              <a:defRPr sz="1350"/>
            </a:lvl3pPr>
            <a:lvl4pPr>
              <a:defRPr sz="1200">
                <a:latin typeface="微軟正黑體" panose="020B0604030504040204" pitchFamily="34" charset="-120"/>
                <a:ea typeface="微軟正黑體" panose="020B0604030504040204" pitchFamily="34" charset="-120"/>
              </a:defRPr>
            </a:lvl4pPr>
            <a:lvl5pPr>
              <a:defRPr sz="1200">
                <a:latin typeface="微軟正黑體" panose="020B0604030504040204" pitchFamily="34" charset="-120"/>
                <a:ea typeface="微軟正黑體" panose="020B0604030504040204" pitchFamily="34" charset="-120"/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11689" y="1196975"/>
            <a:ext cx="3921125" cy="5111750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 marL="857250" indent="-171450">
              <a:buFont typeface="Wingdings" panose="05000000000000000000" pitchFamily="2" charset="2"/>
              <a:buChar char="Ø"/>
              <a:defRPr sz="1350"/>
            </a:lvl3pPr>
            <a:lvl4pPr>
              <a:defRPr sz="1200">
                <a:latin typeface="微軟正黑體" panose="020B0604030504040204" pitchFamily="34" charset="-120"/>
                <a:ea typeface="微軟正黑體" panose="020B0604030504040204" pitchFamily="34" charset="-120"/>
              </a:defRPr>
            </a:lvl4pPr>
            <a:lvl5pPr>
              <a:defRPr sz="1200">
                <a:latin typeface="微軟正黑體" panose="020B0604030504040204" pitchFamily="34" charset="-120"/>
                <a:ea typeface="微軟正黑體" panose="020B0604030504040204" pitchFamily="34" charset="-120"/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72731933"/>
      </p:ext>
    </p:extLst>
  </p:cSld>
  <p:clrMapOvr>
    <a:masterClrMapping/>
  </p:clrMapOvr>
  <p:transition>
    <p:fade thruBlk="1"/>
  </p:transition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 marL="857250" indent="-171450">
              <a:buFont typeface="Wingdings" panose="05000000000000000000" pitchFamily="2" charset="2"/>
              <a:buChar char="Ø"/>
              <a:defRPr sz="1350"/>
            </a:lvl3pPr>
            <a:lvl4pPr>
              <a:defRPr sz="1200">
                <a:latin typeface="微軟正黑體" panose="020B0604030504040204" pitchFamily="34" charset="-120"/>
                <a:ea typeface="微軟正黑體" panose="020B0604030504040204" pitchFamily="34" charset="-120"/>
              </a:defRPr>
            </a:lvl4pPr>
            <a:lvl5pPr>
              <a:defRPr sz="1200">
                <a:latin typeface="微軟正黑體" panose="020B0604030504040204" pitchFamily="34" charset="-120"/>
                <a:ea typeface="微軟正黑體" panose="020B0604030504040204" pitchFamily="34" charset="-120"/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 marL="857250" indent="-171450">
              <a:buFont typeface="Wingdings" panose="05000000000000000000" pitchFamily="2" charset="2"/>
              <a:buChar char="Ø"/>
              <a:defRPr sz="1350"/>
            </a:lvl3pPr>
            <a:lvl4pPr>
              <a:defRPr sz="1200">
                <a:latin typeface="微軟正黑體" panose="020B0604030504040204" pitchFamily="34" charset="-120"/>
                <a:ea typeface="微軟正黑體" panose="020B0604030504040204" pitchFamily="34" charset="-120"/>
              </a:defRPr>
            </a:lvl4pPr>
            <a:lvl5pPr>
              <a:defRPr sz="1200">
                <a:latin typeface="微軟正黑體" panose="020B0604030504040204" pitchFamily="34" charset="-120"/>
                <a:ea typeface="微軟正黑體" panose="020B0604030504040204" pitchFamily="34" charset="-120"/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28554006"/>
      </p:ext>
    </p:extLst>
  </p:cSld>
  <p:clrMapOvr>
    <a:masterClrMapping/>
  </p:clrMapOvr>
  <p:transition>
    <p:fade thruBlk="1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33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33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Rectangle 3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6BE1F83-3BEF-49AC-ABC8-8C6E80176E9C}" type="slidenum">
              <a:rPr lang="zh-TW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4616803"/>
      </p:ext>
    </p:extLst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87573835"/>
      </p:ext>
    </p:extLst>
  </p:cSld>
  <p:clrMapOvr>
    <a:masterClrMapping/>
  </p:clrMapOvr>
  <p:transition>
    <p:fade thruBlk="1"/>
  </p:transition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27829661"/>
      </p:ext>
    </p:extLst>
  </p:cSld>
  <p:clrMapOvr>
    <a:masterClrMapping/>
  </p:clrMapOvr>
  <p:transition>
    <p:fade thruBlk="1"/>
  </p:transition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1500" b="1">
                <a:solidFill>
                  <a:schemeClr val="tx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 marL="857250" indent="-171450">
              <a:buFont typeface="Wingdings" panose="05000000000000000000" pitchFamily="2" charset="2"/>
              <a:buChar char="Ø"/>
              <a:defRPr sz="1350"/>
            </a:lvl3pPr>
            <a:lvl4pPr>
              <a:defRPr sz="1200">
                <a:latin typeface="微軟正黑體" panose="020B0604030504040204" pitchFamily="34" charset="-120"/>
                <a:ea typeface="微軟正黑體" panose="020B0604030504040204" pitchFamily="34" charset="-120"/>
              </a:defRPr>
            </a:lvl4pPr>
            <a:lvl5pPr>
              <a:defRPr sz="1200">
                <a:latin typeface="微軟正黑體" panose="020B0604030504040204" pitchFamily="34" charset="-120"/>
                <a:ea typeface="微軟正黑體" panose="020B0604030504040204" pitchFamily="34" charset="-120"/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1" y="1435102"/>
            <a:ext cx="3008313" cy="4691063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1732816220"/>
      </p:ext>
    </p:extLst>
  </p:cSld>
  <p:clrMapOvr>
    <a:masterClrMapping/>
  </p:clrMapOvr>
  <p:transition>
    <p:fade thruBlk="1"/>
  </p:transition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r>
              <a:rPr lang="zh-TW" altLang="en-US" noProof="0"/>
              <a:t>按一下圖示以新增圖片</a:t>
            </a:r>
            <a:endParaRPr lang="zh-TW" altLang="en-US" noProof="0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3724668499"/>
      </p:ext>
    </p:extLst>
  </p:cSld>
  <p:clrMapOvr>
    <a:masterClrMapping/>
  </p:clrMapOvr>
  <p:transition>
    <p:fade thruBlk="1"/>
  </p:transition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3pPr marL="857250" indent="-171450">
              <a:buFont typeface="Wingdings" panose="05000000000000000000" pitchFamily="2" charset="2"/>
              <a:buChar char="Ø"/>
              <a:defRPr/>
            </a:lvl3pPr>
            <a:lvl4pPr>
              <a:defRPr sz="1200">
                <a:latin typeface="微軟正黑體" panose="020B0604030504040204" pitchFamily="34" charset="-120"/>
                <a:ea typeface="微軟正黑體" panose="020B0604030504040204" pitchFamily="34" charset="-120"/>
              </a:defRPr>
            </a:lvl4pPr>
            <a:lvl5pPr>
              <a:defRPr sz="1200">
                <a:latin typeface="微軟正黑體" panose="020B0604030504040204" pitchFamily="34" charset="-12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54768792"/>
      </p:ext>
    </p:extLst>
  </p:cSld>
  <p:clrMapOvr>
    <a:masterClrMapping/>
  </p:clrMapOvr>
  <p:transition>
    <p:fade thruBlk="1"/>
  </p:transition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784976" y="274640"/>
            <a:ext cx="2108200" cy="6034087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1" y="274640"/>
            <a:ext cx="6175375" cy="6034087"/>
          </a:xfrm>
        </p:spPr>
        <p:txBody>
          <a:bodyPr vert="eaVert"/>
          <a:lstStyle>
            <a:lvl3pPr marL="857250" indent="-171450">
              <a:buFont typeface="Wingdings" panose="05000000000000000000" pitchFamily="2" charset="2"/>
              <a:buChar char="Ø"/>
              <a:defRPr/>
            </a:lvl3pPr>
            <a:lvl4pPr>
              <a:defRPr sz="1200">
                <a:latin typeface="微軟正黑體" panose="020B0604030504040204" pitchFamily="34" charset="-120"/>
                <a:ea typeface="微軟正黑體" panose="020B0604030504040204" pitchFamily="34" charset="-120"/>
              </a:defRPr>
            </a:lvl4pPr>
            <a:lvl5pPr>
              <a:defRPr sz="1200">
                <a:latin typeface="微軟正黑體" panose="020B0604030504040204" pitchFamily="34" charset="-12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76940197"/>
      </p:ext>
    </p:extLst>
  </p:cSld>
  <p:clrMapOvr>
    <a:masterClrMapping/>
  </p:clrMapOvr>
  <p:transition>
    <p:fade thruBlk="1"/>
  </p:transition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標題及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1" y="274638"/>
            <a:ext cx="8435975" cy="63341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表格版面配置區 2"/>
          <p:cNvSpPr>
            <a:spLocks noGrp="1"/>
          </p:cNvSpPr>
          <p:nvPr>
            <p:ph type="tbl" idx="1"/>
          </p:nvPr>
        </p:nvSpPr>
        <p:spPr>
          <a:xfrm>
            <a:off x="539751" y="1196975"/>
            <a:ext cx="7993063" cy="5111750"/>
          </a:xfrm>
        </p:spPr>
        <p:txBody>
          <a:bodyPr lIns="36000" tIns="0" rIns="36000" bIns="0" anchor="t" anchorCtr="0"/>
          <a:lstStyle/>
          <a:p>
            <a:pPr lvl="0"/>
            <a:r>
              <a:rPr lang="zh-TW" altLang="en-US" noProof="0"/>
              <a:t>按一下圖示以新增表格</a:t>
            </a:r>
            <a:endParaRPr lang="zh-TW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116943274"/>
      </p:ext>
    </p:extLst>
  </p:cSld>
  <p:clrMapOvr>
    <a:masterClrMapping/>
  </p:clrMapOvr>
  <p:transition>
    <p:fade thruBlk="1"/>
  </p:transition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標題，四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 sz="quarter"/>
          </p:nvPr>
        </p:nvSpPr>
        <p:spPr>
          <a:xfrm>
            <a:off x="457201" y="274638"/>
            <a:ext cx="8435975" cy="63341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>
          <a:xfrm>
            <a:off x="539751" y="1196977"/>
            <a:ext cx="3919538" cy="2479675"/>
          </a:xfrm>
        </p:spPr>
        <p:txBody>
          <a:bodyPr/>
          <a:lstStyle>
            <a:lvl3pPr marL="857250" indent="-171450">
              <a:buFont typeface="Wingdings" panose="05000000000000000000" pitchFamily="2" charset="2"/>
              <a:buChar char="Ø"/>
              <a:defRPr/>
            </a:lvl3pPr>
            <a:lvl4pPr>
              <a:defRPr sz="1200">
                <a:latin typeface="微軟正黑體" panose="020B0604030504040204" pitchFamily="34" charset="-120"/>
                <a:ea typeface="微軟正黑體" panose="020B0604030504040204" pitchFamily="34" charset="-120"/>
              </a:defRPr>
            </a:lvl4pPr>
            <a:lvl5pPr>
              <a:defRPr sz="1200">
                <a:latin typeface="微軟正黑體" panose="020B0604030504040204" pitchFamily="34" charset="-12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sz="quarter" idx="2"/>
          </p:nvPr>
        </p:nvSpPr>
        <p:spPr>
          <a:xfrm>
            <a:off x="4611689" y="1196977"/>
            <a:ext cx="3921125" cy="2479675"/>
          </a:xfrm>
        </p:spPr>
        <p:txBody>
          <a:bodyPr/>
          <a:lstStyle>
            <a:lvl3pPr marL="857250" indent="-171450">
              <a:buFont typeface="Wingdings" panose="05000000000000000000" pitchFamily="2" charset="2"/>
              <a:buChar char="Ø"/>
              <a:defRPr/>
            </a:lvl3pPr>
            <a:lvl4pPr>
              <a:defRPr sz="1200">
                <a:latin typeface="微軟正黑體" panose="020B0604030504040204" pitchFamily="34" charset="-120"/>
                <a:ea typeface="微軟正黑體" panose="020B0604030504040204" pitchFamily="34" charset="-120"/>
              </a:defRPr>
            </a:lvl4pPr>
            <a:lvl5pPr>
              <a:defRPr sz="1200">
                <a:latin typeface="微軟正黑體" panose="020B0604030504040204" pitchFamily="34" charset="-12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sz="quarter" idx="3"/>
          </p:nvPr>
        </p:nvSpPr>
        <p:spPr>
          <a:xfrm>
            <a:off x="539751" y="3829052"/>
            <a:ext cx="3919538" cy="2479675"/>
          </a:xfrm>
        </p:spPr>
        <p:txBody>
          <a:bodyPr/>
          <a:lstStyle>
            <a:lvl3pPr marL="857250" indent="-171450">
              <a:buFont typeface="Wingdings" panose="05000000000000000000" pitchFamily="2" charset="2"/>
              <a:buChar char="Ø"/>
              <a:defRPr/>
            </a:lvl3pPr>
            <a:lvl4pPr>
              <a:defRPr sz="1200">
                <a:latin typeface="微軟正黑體" panose="020B0604030504040204" pitchFamily="34" charset="-120"/>
                <a:ea typeface="微軟正黑體" panose="020B0604030504040204" pitchFamily="34" charset="-120"/>
              </a:defRPr>
            </a:lvl4pPr>
            <a:lvl5pPr>
              <a:defRPr sz="1200">
                <a:latin typeface="微軟正黑體" panose="020B0604030504040204" pitchFamily="34" charset="-12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11689" y="3829052"/>
            <a:ext cx="3921125" cy="2479675"/>
          </a:xfrm>
        </p:spPr>
        <p:txBody>
          <a:bodyPr/>
          <a:lstStyle>
            <a:lvl3pPr marL="857250" indent="-171450">
              <a:buFont typeface="Wingdings" panose="05000000000000000000" pitchFamily="2" charset="2"/>
              <a:buChar char="Ø"/>
              <a:defRPr/>
            </a:lvl3pPr>
            <a:lvl4pPr>
              <a:defRPr sz="1200">
                <a:latin typeface="微軟正黑體" panose="020B0604030504040204" pitchFamily="34" charset="-120"/>
                <a:ea typeface="微軟正黑體" panose="020B0604030504040204" pitchFamily="34" charset="-120"/>
              </a:defRPr>
            </a:lvl4pPr>
            <a:lvl5pPr>
              <a:defRPr sz="1200">
                <a:latin typeface="微軟正黑體" panose="020B0604030504040204" pitchFamily="34" charset="-120"/>
                <a:ea typeface="微軟正黑體" panose="020B0604030504040204" pitchFamily="34" charset="-120"/>
              </a:defRPr>
            </a:lvl5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71537475"/>
      </p:ext>
    </p:extLst>
  </p:cSld>
  <p:clrMapOvr>
    <a:masterClrMapping/>
  </p:clrMapOvr>
  <p:transition>
    <p:fade thruBlk="1"/>
  </p:transition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33"/>
            <a:ext cx="7772400" cy="1470025"/>
          </a:xfrm>
        </p:spPr>
        <p:txBody>
          <a:bodyPr/>
          <a:lstStyle>
            <a:lvl1pPr algn="ctr">
              <a:defRPr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61048"/>
            <a:ext cx="6400800" cy="1752600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892" indent="0" algn="ctr">
              <a:buNone/>
              <a:defRPr/>
            </a:lvl2pPr>
            <a:lvl3pPr marL="685783" indent="0" algn="ctr">
              <a:buNone/>
              <a:defRPr/>
            </a:lvl3pPr>
            <a:lvl4pPr marL="1028675" indent="0" algn="ctr">
              <a:buNone/>
              <a:defRPr/>
            </a:lvl4pPr>
            <a:lvl5pPr marL="1371566" indent="0" algn="ctr">
              <a:buNone/>
              <a:defRPr/>
            </a:lvl5pPr>
            <a:lvl6pPr marL="1714457" indent="0" algn="ctr">
              <a:buNone/>
              <a:defRPr/>
            </a:lvl6pPr>
            <a:lvl7pPr marL="2057348" indent="0" algn="ctr">
              <a:buNone/>
              <a:defRPr/>
            </a:lvl7pPr>
            <a:lvl8pPr marL="2400240" indent="0" algn="ctr">
              <a:buNone/>
              <a:defRPr/>
            </a:lvl8pPr>
            <a:lvl9pPr marL="2743132" indent="0" algn="ctr">
              <a:buNone/>
              <a:defRPr/>
            </a:lvl9pPr>
          </a:lstStyle>
          <a:p>
            <a:r>
              <a:rPr lang="zh-TW" altLang="en-US" dirty="0"/>
              <a:t>按一下以編輯母片副標題樣式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501B1FC-6042-425E-92EE-38B06C1DCFB4}" type="slidenum">
              <a:rPr lang="en-US" altLang="zh-TW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prstClr val="black"/>
              </a:solidFill>
            </a:endParaRPr>
          </a:p>
        </p:txBody>
      </p:sp>
      <p:pic>
        <p:nvPicPr>
          <p:cNvPr id="5" name="Picture 4" descr="銀行弧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07071"/>
            <a:ext cx="9144000" cy="1150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40186520"/>
      </p:ext>
    </p:extLst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Arial" pitchFamily="34" charset="0"/>
                <a:ea typeface="微軟正黑體" pitchFamily="34" charset="-120"/>
              </a:defRPr>
            </a:lvl1pPr>
            <a:lvl2pPr>
              <a:defRPr>
                <a:latin typeface="Arial" pitchFamily="34" charset="0"/>
                <a:ea typeface="微軟正黑體" pitchFamily="34" charset="-120"/>
              </a:defRPr>
            </a:lvl2pPr>
            <a:lvl3pPr>
              <a:defRPr>
                <a:latin typeface="Arial" pitchFamily="34" charset="0"/>
                <a:ea typeface="微軟正黑體" pitchFamily="34" charset="-120"/>
              </a:defRPr>
            </a:lvl3pPr>
            <a:lvl4pPr>
              <a:defRPr>
                <a:latin typeface="Arial" pitchFamily="34" charset="0"/>
                <a:ea typeface="微軟正黑體" pitchFamily="34" charset="-120"/>
              </a:defRPr>
            </a:lvl4pPr>
            <a:lvl5pPr>
              <a:defRPr>
                <a:latin typeface="Arial" pitchFamily="34" charset="0"/>
                <a:ea typeface="微軟正黑體" pitchFamily="34" charset="-120"/>
              </a:defRPr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F1A2805-A0F2-4E6D-96D3-9E28BEE71533}" type="slidenum">
              <a:rPr lang="en-US" altLang="zh-TW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146872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Rectangle 3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852E88-0254-4B19-81B3-E8664451FBCF}" type="slidenum">
              <a:rPr lang="zh-TW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7145541"/>
      </p:ext>
    </p:extLst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1500">
                <a:latin typeface="Arial" pitchFamily="34" charset="0"/>
                <a:ea typeface="微軟正黑體" pitchFamily="34" charset="-120"/>
              </a:defRPr>
            </a:lvl1pPr>
            <a:lvl2pPr marL="342892" indent="0">
              <a:buNone/>
              <a:defRPr sz="1350"/>
            </a:lvl2pPr>
            <a:lvl3pPr marL="685783" indent="0">
              <a:buNone/>
              <a:defRPr sz="1200"/>
            </a:lvl3pPr>
            <a:lvl4pPr marL="1028675" indent="0">
              <a:buNone/>
              <a:defRPr sz="1050"/>
            </a:lvl4pPr>
            <a:lvl5pPr marL="1371566" indent="0">
              <a:buNone/>
              <a:defRPr sz="1050"/>
            </a:lvl5pPr>
            <a:lvl6pPr marL="1714457" indent="0">
              <a:buNone/>
              <a:defRPr sz="1050"/>
            </a:lvl6pPr>
            <a:lvl7pPr marL="2057348" indent="0">
              <a:buNone/>
              <a:defRPr sz="1050"/>
            </a:lvl7pPr>
            <a:lvl8pPr marL="2400240" indent="0">
              <a:buNone/>
              <a:defRPr sz="1050"/>
            </a:lvl8pPr>
            <a:lvl9pPr marL="2743132" indent="0">
              <a:buNone/>
              <a:defRPr sz="1050"/>
            </a:lvl9pPr>
          </a:lstStyle>
          <a:p>
            <a:pPr lvl="0"/>
            <a:r>
              <a:rPr lang="zh-TW" altLang="en-US" dirty="0"/>
              <a:t>按一下以編輯母片文字樣式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9E8E745-7571-4B0B-9140-35F4B1F7758D}" type="slidenum">
              <a:rPr lang="en-US" altLang="zh-TW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prstClr val="black"/>
              </a:solidFill>
            </a:endParaRPr>
          </a:p>
        </p:txBody>
      </p:sp>
      <p:sp>
        <p:nvSpPr>
          <p:cNvPr id="6" name="標題 5">
            <a:extLst>
              <a:ext uri="{FF2B5EF4-FFF2-40B4-BE49-F238E27FC236}">
                <a16:creationId xmlns:a16="http://schemas.microsoft.com/office/drawing/2014/main" id="{68D43FD4-0022-47AC-B2F3-FD15DD54F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</p:spTree>
    <p:extLst>
      <p:ext uri="{BB962C8B-B14F-4D97-AF65-F5344CB8AC3E}">
        <p14:creationId xmlns:p14="http://schemas.microsoft.com/office/powerpoint/2010/main" val="1476880108"/>
      </p:ext>
    </p:extLst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611188" y="1196975"/>
            <a:ext cx="3960812" cy="4929188"/>
          </a:xfrm>
        </p:spPr>
        <p:txBody>
          <a:bodyPr/>
          <a:lstStyle>
            <a:lvl1pPr>
              <a:defRPr sz="1800">
                <a:latin typeface="Arial" pitchFamily="34" charset="0"/>
                <a:ea typeface="微軟正黑體" pitchFamily="34" charset="-120"/>
              </a:defRPr>
            </a:lvl1pPr>
            <a:lvl2pPr>
              <a:defRPr sz="1500">
                <a:latin typeface="Arial" pitchFamily="34" charset="0"/>
                <a:ea typeface="微軟正黑體" pitchFamily="34" charset="-120"/>
              </a:defRPr>
            </a:lvl2pPr>
            <a:lvl3pPr>
              <a:defRPr sz="1500">
                <a:latin typeface="Arial" pitchFamily="34" charset="0"/>
                <a:ea typeface="微軟正黑體" pitchFamily="34" charset="-120"/>
              </a:defRPr>
            </a:lvl3pPr>
            <a:lvl4pPr>
              <a:defRPr sz="1500">
                <a:latin typeface="Arial" pitchFamily="34" charset="0"/>
                <a:ea typeface="微軟正黑體" pitchFamily="34" charset="-120"/>
              </a:defRPr>
            </a:lvl4pPr>
            <a:lvl5pPr>
              <a:defRPr sz="1500">
                <a:latin typeface="Arial" pitchFamily="34" charset="0"/>
                <a:ea typeface="微軟正黑體" pitchFamily="34" charset="-120"/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724400" y="1196975"/>
            <a:ext cx="3962400" cy="4929188"/>
          </a:xfrm>
        </p:spPr>
        <p:txBody>
          <a:bodyPr/>
          <a:lstStyle>
            <a:lvl1pPr>
              <a:defRPr sz="1800">
                <a:latin typeface="Arial" pitchFamily="34" charset="0"/>
                <a:ea typeface="微軟正黑體" pitchFamily="34" charset="-120"/>
              </a:defRPr>
            </a:lvl1pPr>
            <a:lvl2pPr>
              <a:defRPr sz="1500">
                <a:latin typeface="Arial" pitchFamily="34" charset="0"/>
                <a:ea typeface="微軟正黑體" pitchFamily="34" charset="-120"/>
              </a:defRPr>
            </a:lvl2pPr>
            <a:lvl3pPr>
              <a:defRPr sz="1500">
                <a:latin typeface="Arial" pitchFamily="34" charset="0"/>
                <a:ea typeface="微軟正黑體" pitchFamily="34" charset="-120"/>
              </a:defRPr>
            </a:lvl3pPr>
            <a:lvl4pPr>
              <a:defRPr sz="1500">
                <a:latin typeface="Arial" pitchFamily="34" charset="0"/>
                <a:ea typeface="微軟正黑體" pitchFamily="34" charset="-120"/>
              </a:defRPr>
            </a:lvl4pPr>
            <a:lvl5pPr>
              <a:defRPr sz="1500">
                <a:latin typeface="Arial" pitchFamily="34" charset="0"/>
                <a:ea typeface="微軟正黑體" pitchFamily="34" charset="-120"/>
              </a:defRPr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5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6D82CED-1DCF-4E60-90AA-137BAB56CDB3}" type="slidenum">
              <a:rPr lang="en-US" altLang="zh-TW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0603726"/>
      </p:ext>
    </p:extLst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4"/>
            <a:ext cx="4040188" cy="63976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zh-TW" altLang="en-US" dirty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31" y="1535114"/>
            <a:ext cx="4041775" cy="63976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zh-TW" altLang="en-US" dirty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31" y="2174875"/>
            <a:ext cx="4041775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7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CEC684F-5AAB-40DE-88BD-FABBADFD02B3}" type="slidenum">
              <a:rPr lang="en-US" altLang="zh-TW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999872"/>
      </p:ext>
    </p:extLst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C9E53A1-99B1-4091-8940-A9DEA49352B2}" type="slidenum">
              <a:rPr lang="en-US" altLang="zh-TW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prstClr val="black"/>
              </a:solidFill>
            </a:endParaRPr>
          </a:p>
        </p:txBody>
      </p:sp>
      <p:sp>
        <p:nvSpPr>
          <p:cNvPr id="5" name="表格版面配置區 4"/>
          <p:cNvSpPr>
            <a:spLocks noGrp="1"/>
          </p:cNvSpPr>
          <p:nvPr>
            <p:ph type="tbl" sz="quarter" idx="11"/>
          </p:nvPr>
        </p:nvSpPr>
        <p:spPr>
          <a:xfrm>
            <a:off x="900116" y="1916114"/>
            <a:ext cx="7343775" cy="2736851"/>
          </a:xfrm>
          <a:noFill/>
          <a:ln>
            <a:solidFill>
              <a:schemeClr val="bg1">
                <a:lumMod val="75000"/>
              </a:schemeClr>
            </a:solidFill>
          </a:ln>
        </p:spPr>
        <p:txBody>
          <a:bodyPr/>
          <a:lstStyle>
            <a:lvl1pPr>
              <a:defRPr>
                <a:solidFill>
                  <a:schemeClr val="bg1"/>
                </a:solidFill>
                <a:latin typeface="Arial" pitchFamily="34" charset="0"/>
                <a:ea typeface="微軟正黑體" pitchFamily="34" charset="-120"/>
              </a:defRPr>
            </a:lvl1pPr>
          </a:lstStyle>
          <a:p>
            <a:endParaRPr lang="zh-TW" altLang="en-US" dirty="0"/>
          </a:p>
        </p:txBody>
      </p:sp>
      <p:sp>
        <p:nvSpPr>
          <p:cNvPr id="8" name="內容版面配置區 7"/>
          <p:cNvSpPr>
            <a:spLocks noGrp="1"/>
          </p:cNvSpPr>
          <p:nvPr>
            <p:ph sz="quarter" idx="12"/>
          </p:nvPr>
        </p:nvSpPr>
        <p:spPr>
          <a:xfrm>
            <a:off x="971606" y="4941168"/>
            <a:ext cx="3457103" cy="914400"/>
          </a:xfrm>
        </p:spPr>
        <p:txBody>
          <a:bodyPr/>
          <a:lstStyle/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2845420461"/>
      </p:ext>
    </p:extLst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5" y="273050"/>
            <a:ext cx="3008313" cy="1162051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8"/>
            <a:ext cx="5111750" cy="585311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5" y="1435104"/>
            <a:ext cx="3008313" cy="4691063"/>
          </a:xfrm>
        </p:spPr>
        <p:txBody>
          <a:bodyPr/>
          <a:lstStyle>
            <a:lvl1pPr marL="0" indent="0">
              <a:buNone/>
              <a:defRPr sz="1050"/>
            </a:lvl1pPr>
            <a:lvl2pPr marL="342892" indent="0">
              <a:buNone/>
              <a:defRPr sz="900"/>
            </a:lvl2pPr>
            <a:lvl3pPr marL="685783" indent="0">
              <a:buNone/>
              <a:defRPr sz="750"/>
            </a:lvl3pPr>
            <a:lvl4pPr marL="1028675" indent="0">
              <a:buNone/>
              <a:defRPr sz="675"/>
            </a:lvl4pPr>
            <a:lvl5pPr marL="1371566" indent="0">
              <a:buNone/>
              <a:defRPr sz="675"/>
            </a:lvl5pPr>
            <a:lvl6pPr marL="1714457" indent="0">
              <a:buNone/>
              <a:defRPr sz="675"/>
            </a:lvl6pPr>
            <a:lvl7pPr marL="2057348" indent="0">
              <a:buNone/>
              <a:defRPr sz="675"/>
            </a:lvl7pPr>
            <a:lvl8pPr marL="2400240" indent="0">
              <a:buNone/>
              <a:defRPr sz="675"/>
            </a:lvl8pPr>
            <a:lvl9pPr marL="2743132" indent="0">
              <a:buNone/>
              <a:defRPr sz="675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69A1426-2210-4D5A-940A-68C485062980}" type="slidenum">
              <a:rPr lang="en-US" altLang="zh-TW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306799"/>
      </p:ext>
    </p:extLst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2"/>
            <a:ext cx="5486400" cy="566739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2400"/>
            </a:lvl1pPr>
            <a:lvl2pPr marL="342892" indent="0">
              <a:buNone/>
              <a:defRPr sz="2100"/>
            </a:lvl2pPr>
            <a:lvl3pPr marL="685783" indent="0">
              <a:buNone/>
              <a:defRPr sz="1800"/>
            </a:lvl3pPr>
            <a:lvl4pPr marL="1028675" indent="0">
              <a:buNone/>
              <a:defRPr sz="1500"/>
            </a:lvl4pPr>
            <a:lvl5pPr marL="1371566" indent="0">
              <a:buNone/>
              <a:defRPr sz="1500"/>
            </a:lvl5pPr>
            <a:lvl6pPr marL="1714457" indent="0">
              <a:buNone/>
              <a:defRPr sz="1500"/>
            </a:lvl6pPr>
            <a:lvl7pPr marL="2057348" indent="0">
              <a:buNone/>
              <a:defRPr sz="1500"/>
            </a:lvl7pPr>
            <a:lvl8pPr marL="2400240" indent="0">
              <a:buNone/>
              <a:defRPr sz="1500"/>
            </a:lvl8pPr>
            <a:lvl9pPr marL="2743132" indent="0">
              <a:buNone/>
              <a:defRPr sz="1500"/>
            </a:lvl9pPr>
          </a:lstStyle>
          <a:p>
            <a:pPr lvl="0"/>
            <a:endParaRPr lang="zh-TW" altLang="en-US" noProof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40"/>
            <a:ext cx="5486400" cy="804863"/>
          </a:xfrm>
        </p:spPr>
        <p:txBody>
          <a:bodyPr/>
          <a:lstStyle>
            <a:lvl1pPr marL="0" indent="0">
              <a:buNone/>
              <a:defRPr sz="1050"/>
            </a:lvl1pPr>
            <a:lvl2pPr marL="342892" indent="0">
              <a:buNone/>
              <a:defRPr sz="900"/>
            </a:lvl2pPr>
            <a:lvl3pPr marL="685783" indent="0">
              <a:buNone/>
              <a:defRPr sz="750"/>
            </a:lvl3pPr>
            <a:lvl4pPr marL="1028675" indent="0">
              <a:buNone/>
              <a:defRPr sz="675"/>
            </a:lvl4pPr>
            <a:lvl5pPr marL="1371566" indent="0">
              <a:buNone/>
              <a:defRPr sz="675"/>
            </a:lvl5pPr>
            <a:lvl6pPr marL="1714457" indent="0">
              <a:buNone/>
              <a:defRPr sz="675"/>
            </a:lvl6pPr>
            <a:lvl7pPr marL="2057348" indent="0">
              <a:buNone/>
              <a:defRPr sz="675"/>
            </a:lvl7pPr>
            <a:lvl8pPr marL="2400240" indent="0">
              <a:buNone/>
              <a:defRPr sz="675"/>
            </a:lvl8pPr>
            <a:lvl9pPr marL="2743132" indent="0">
              <a:buNone/>
              <a:defRPr sz="675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4E1B577-FCFC-41D8-B7F3-78A45AA5CF1E}" type="slidenum">
              <a:rPr lang="en-US" altLang="zh-TW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6592694"/>
      </p:ext>
    </p:extLst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8D76190-E10A-46AF-9B18-0F5C5B7AA75A}" type="slidenum">
              <a:rPr lang="en-US" altLang="zh-TW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2213259"/>
      </p:ext>
    </p:extLst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69088" y="274645"/>
            <a:ext cx="2017712" cy="5851525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611188" y="274645"/>
            <a:ext cx="5905500" cy="5851525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AD48B72-8413-4A2D-8B05-5DAE54F14793}" type="slidenum">
              <a:rPr lang="en-US" altLang="zh-TW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3814012"/>
      </p:ext>
    </p:extLst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11188" y="274639"/>
            <a:ext cx="6697662" cy="633412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03792B9-087C-4A63-A59B-27EDEB6B0784}" type="slidenum">
              <a:rPr lang="en-US" altLang="zh-TW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6618208"/>
      </p:ext>
    </p:extLst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標題，1 個大物件與 2 個小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11188" y="274639"/>
            <a:ext cx="6697662" cy="63341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611188" y="1196975"/>
            <a:ext cx="3960812" cy="49291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quarter" idx="2"/>
          </p:nvPr>
        </p:nvSpPr>
        <p:spPr>
          <a:xfrm>
            <a:off x="4724400" y="1196975"/>
            <a:ext cx="3962400" cy="23876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內容版面配置區 4"/>
          <p:cNvSpPr>
            <a:spLocks noGrp="1"/>
          </p:cNvSpPr>
          <p:nvPr>
            <p:ph sz="quarter" idx="3"/>
          </p:nvPr>
        </p:nvSpPr>
        <p:spPr>
          <a:xfrm>
            <a:off x="4724400" y="3736975"/>
            <a:ext cx="3962400" cy="23891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90412C-41D6-4DED-997F-1E97F4DFF6DD}" type="slidenum">
              <a:rPr lang="en-US" altLang="zh-TW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110435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71697D7-8013-4975-95E3-48F7F3F7499B}" type="slidenum">
              <a:rPr lang="zh-TW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3475403"/>
      </p:ext>
    </p:extLst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1" y="2130426"/>
            <a:ext cx="7772400" cy="1470025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1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4657" indent="0" algn="ctr">
              <a:buNone/>
              <a:defRPr/>
            </a:lvl2pPr>
            <a:lvl3pPr marL="909314" indent="0" algn="ctr">
              <a:buNone/>
              <a:defRPr/>
            </a:lvl3pPr>
            <a:lvl4pPr marL="1363971" indent="0" algn="ctr">
              <a:buNone/>
              <a:defRPr/>
            </a:lvl4pPr>
            <a:lvl5pPr marL="1818629" indent="0" algn="ctr">
              <a:buNone/>
              <a:defRPr/>
            </a:lvl5pPr>
            <a:lvl6pPr marL="2273286" indent="0" algn="ctr">
              <a:buNone/>
              <a:defRPr/>
            </a:lvl6pPr>
            <a:lvl7pPr marL="2727943" indent="0" algn="ctr">
              <a:buNone/>
              <a:defRPr/>
            </a:lvl7pPr>
            <a:lvl8pPr marL="3182600" indent="0" algn="ctr">
              <a:buNone/>
              <a:defRPr/>
            </a:lvl8pPr>
            <a:lvl9pPr marL="3637257" indent="0" algn="ctr">
              <a:buNone/>
              <a:defRPr/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Rectangle 14">
            <a:extLst>
              <a:ext uri="{FF2B5EF4-FFF2-40B4-BE49-F238E27FC236}">
                <a16:creationId xmlns:a16="http://schemas.microsoft.com/office/drawing/2014/main" id="{FEFF0165-1856-4B12-8BDE-5FFE097BB4B0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9E40249-D1D3-43C7-B65A-694DCD9B3F51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226963177"/>
      </p:ext>
    </p:extLst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14">
            <a:extLst>
              <a:ext uri="{FF2B5EF4-FFF2-40B4-BE49-F238E27FC236}">
                <a16:creationId xmlns:a16="http://schemas.microsoft.com/office/drawing/2014/main" id="{149417FA-644E-4E8C-9B95-98E7DBB940D4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1553173-90F5-49CE-8FDA-9640265664D9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420316518"/>
      </p:ext>
    </p:extLst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4" y="4406901"/>
            <a:ext cx="7772400" cy="1362075"/>
          </a:xfrm>
        </p:spPr>
        <p:txBody>
          <a:bodyPr anchor="t"/>
          <a:lstStyle>
            <a:lvl1pPr algn="l">
              <a:defRPr sz="3937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4" y="2906714"/>
            <a:ext cx="7772400" cy="1500187"/>
          </a:xfrm>
        </p:spPr>
        <p:txBody>
          <a:bodyPr anchor="b"/>
          <a:lstStyle>
            <a:lvl1pPr marL="0" indent="0">
              <a:buNone/>
              <a:defRPr sz="1969"/>
            </a:lvl1pPr>
            <a:lvl2pPr marL="454657" indent="0">
              <a:buNone/>
              <a:defRPr sz="1772"/>
            </a:lvl2pPr>
            <a:lvl3pPr marL="909314" indent="0">
              <a:buNone/>
              <a:defRPr sz="1575"/>
            </a:lvl3pPr>
            <a:lvl4pPr marL="1363971" indent="0">
              <a:buNone/>
              <a:defRPr sz="1378"/>
            </a:lvl4pPr>
            <a:lvl5pPr marL="1818629" indent="0">
              <a:buNone/>
              <a:defRPr sz="1378"/>
            </a:lvl5pPr>
            <a:lvl6pPr marL="2273286" indent="0">
              <a:buNone/>
              <a:defRPr sz="1378"/>
            </a:lvl6pPr>
            <a:lvl7pPr marL="2727943" indent="0">
              <a:buNone/>
              <a:defRPr sz="1378"/>
            </a:lvl7pPr>
            <a:lvl8pPr marL="3182600" indent="0">
              <a:buNone/>
              <a:defRPr sz="1378"/>
            </a:lvl8pPr>
            <a:lvl9pPr marL="3637257" indent="0">
              <a:buNone/>
              <a:defRPr sz="1378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Rectangle 14">
            <a:extLst>
              <a:ext uri="{FF2B5EF4-FFF2-40B4-BE49-F238E27FC236}">
                <a16:creationId xmlns:a16="http://schemas.microsoft.com/office/drawing/2014/main" id="{6469973F-7CB0-4188-B44B-4BD68DEAB039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ADEBC45-2A31-4422-8855-B84B6A7EE8B1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901415949"/>
      </p:ext>
    </p:extLst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611188" y="1196975"/>
            <a:ext cx="3960812" cy="4929188"/>
          </a:xfrm>
        </p:spPr>
        <p:txBody>
          <a:bodyPr/>
          <a:lstStyle>
            <a:lvl1pPr>
              <a:defRPr sz="2756"/>
            </a:lvl1pPr>
            <a:lvl2pPr>
              <a:defRPr sz="2362"/>
            </a:lvl2pPr>
            <a:lvl3pPr>
              <a:defRPr sz="1969"/>
            </a:lvl3pPr>
            <a:lvl4pPr>
              <a:defRPr sz="1772"/>
            </a:lvl4pPr>
            <a:lvl5pPr>
              <a:defRPr sz="1772"/>
            </a:lvl5pPr>
            <a:lvl6pPr>
              <a:defRPr sz="1772"/>
            </a:lvl6pPr>
            <a:lvl7pPr>
              <a:defRPr sz="1772"/>
            </a:lvl7pPr>
            <a:lvl8pPr>
              <a:defRPr sz="1772"/>
            </a:lvl8pPr>
            <a:lvl9pPr>
              <a:defRPr sz="1772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724400" y="1196975"/>
            <a:ext cx="3962400" cy="4929188"/>
          </a:xfrm>
        </p:spPr>
        <p:txBody>
          <a:bodyPr/>
          <a:lstStyle>
            <a:lvl1pPr>
              <a:defRPr sz="2756"/>
            </a:lvl1pPr>
            <a:lvl2pPr>
              <a:defRPr sz="2362"/>
            </a:lvl2pPr>
            <a:lvl3pPr>
              <a:defRPr sz="1969"/>
            </a:lvl3pPr>
            <a:lvl4pPr>
              <a:defRPr sz="1772"/>
            </a:lvl4pPr>
            <a:lvl5pPr>
              <a:defRPr sz="1772"/>
            </a:lvl5pPr>
            <a:lvl6pPr>
              <a:defRPr sz="1772"/>
            </a:lvl6pPr>
            <a:lvl7pPr>
              <a:defRPr sz="1772"/>
            </a:lvl7pPr>
            <a:lvl8pPr>
              <a:defRPr sz="1772"/>
            </a:lvl8pPr>
            <a:lvl9pPr>
              <a:defRPr sz="1772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Rectangle 14">
            <a:extLst>
              <a:ext uri="{FF2B5EF4-FFF2-40B4-BE49-F238E27FC236}">
                <a16:creationId xmlns:a16="http://schemas.microsoft.com/office/drawing/2014/main" id="{12B036C9-61DF-4E35-8768-EBE513F6D14C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F6A70EE-85AC-44F4-A425-9EDE85E90125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508853857"/>
      </p:ext>
    </p:extLst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1" y="274639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362" b="1"/>
            </a:lvl1pPr>
            <a:lvl2pPr marL="454657" indent="0">
              <a:buNone/>
              <a:defRPr sz="1969" b="1"/>
            </a:lvl2pPr>
            <a:lvl3pPr marL="909314" indent="0">
              <a:buNone/>
              <a:defRPr sz="1772" b="1"/>
            </a:lvl3pPr>
            <a:lvl4pPr marL="1363971" indent="0">
              <a:buNone/>
              <a:defRPr sz="1575" b="1"/>
            </a:lvl4pPr>
            <a:lvl5pPr marL="1818629" indent="0">
              <a:buNone/>
              <a:defRPr sz="1575" b="1"/>
            </a:lvl5pPr>
            <a:lvl6pPr marL="2273286" indent="0">
              <a:buNone/>
              <a:defRPr sz="1575" b="1"/>
            </a:lvl6pPr>
            <a:lvl7pPr marL="2727943" indent="0">
              <a:buNone/>
              <a:defRPr sz="1575" b="1"/>
            </a:lvl7pPr>
            <a:lvl8pPr marL="3182600" indent="0">
              <a:buNone/>
              <a:defRPr sz="1575" b="1"/>
            </a:lvl8pPr>
            <a:lvl9pPr marL="3637257" indent="0">
              <a:buNone/>
              <a:defRPr sz="1575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362"/>
            </a:lvl1pPr>
            <a:lvl2pPr>
              <a:defRPr sz="1969"/>
            </a:lvl2pPr>
            <a:lvl3pPr>
              <a:defRPr sz="1772"/>
            </a:lvl3pPr>
            <a:lvl4pPr>
              <a:defRPr sz="1575"/>
            </a:lvl4pPr>
            <a:lvl5pPr>
              <a:defRPr sz="1575"/>
            </a:lvl5pPr>
            <a:lvl6pPr>
              <a:defRPr sz="1575"/>
            </a:lvl6pPr>
            <a:lvl7pPr>
              <a:defRPr sz="1575"/>
            </a:lvl7pPr>
            <a:lvl8pPr>
              <a:defRPr sz="1575"/>
            </a:lvl8pPr>
            <a:lvl9pPr>
              <a:defRPr sz="1575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362" b="1"/>
            </a:lvl1pPr>
            <a:lvl2pPr marL="454657" indent="0">
              <a:buNone/>
              <a:defRPr sz="1969" b="1"/>
            </a:lvl2pPr>
            <a:lvl3pPr marL="909314" indent="0">
              <a:buNone/>
              <a:defRPr sz="1772" b="1"/>
            </a:lvl3pPr>
            <a:lvl4pPr marL="1363971" indent="0">
              <a:buNone/>
              <a:defRPr sz="1575" b="1"/>
            </a:lvl4pPr>
            <a:lvl5pPr marL="1818629" indent="0">
              <a:buNone/>
              <a:defRPr sz="1575" b="1"/>
            </a:lvl5pPr>
            <a:lvl6pPr marL="2273286" indent="0">
              <a:buNone/>
              <a:defRPr sz="1575" b="1"/>
            </a:lvl6pPr>
            <a:lvl7pPr marL="2727943" indent="0">
              <a:buNone/>
              <a:defRPr sz="1575" b="1"/>
            </a:lvl7pPr>
            <a:lvl8pPr marL="3182600" indent="0">
              <a:buNone/>
              <a:defRPr sz="1575" b="1"/>
            </a:lvl8pPr>
            <a:lvl9pPr marL="3637257" indent="0">
              <a:buNone/>
              <a:defRPr sz="1575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362"/>
            </a:lvl1pPr>
            <a:lvl2pPr>
              <a:defRPr sz="1969"/>
            </a:lvl2pPr>
            <a:lvl3pPr>
              <a:defRPr sz="1772"/>
            </a:lvl3pPr>
            <a:lvl4pPr>
              <a:defRPr sz="1575"/>
            </a:lvl4pPr>
            <a:lvl5pPr>
              <a:defRPr sz="1575"/>
            </a:lvl5pPr>
            <a:lvl6pPr>
              <a:defRPr sz="1575"/>
            </a:lvl6pPr>
            <a:lvl7pPr>
              <a:defRPr sz="1575"/>
            </a:lvl7pPr>
            <a:lvl8pPr>
              <a:defRPr sz="1575"/>
            </a:lvl8pPr>
            <a:lvl9pPr>
              <a:defRPr sz="1575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Rectangle 14">
            <a:extLst>
              <a:ext uri="{FF2B5EF4-FFF2-40B4-BE49-F238E27FC236}">
                <a16:creationId xmlns:a16="http://schemas.microsoft.com/office/drawing/2014/main" id="{02C49C6E-6859-4B44-A70C-CE76463468E3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F502ECE-52F6-41CE-A81D-0CE0C56CC688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698783269"/>
      </p:ext>
    </p:extLst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Rectangle 14">
            <a:extLst>
              <a:ext uri="{FF2B5EF4-FFF2-40B4-BE49-F238E27FC236}">
                <a16:creationId xmlns:a16="http://schemas.microsoft.com/office/drawing/2014/main" id="{9B59CFFB-E219-4572-A7BE-3C27DB069044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4AD377E-6167-41D0-9E7F-4039BA712741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600101783"/>
      </p:ext>
    </p:extLst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4">
            <a:extLst>
              <a:ext uri="{FF2B5EF4-FFF2-40B4-BE49-F238E27FC236}">
                <a16:creationId xmlns:a16="http://schemas.microsoft.com/office/drawing/2014/main" id="{D3848D16-3323-48DA-8C0B-B91E1218323F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E6ACC3E-35D1-4280-9E70-D9483248CF09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024613550"/>
      </p:ext>
    </p:extLst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1969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1"/>
            <a:ext cx="5111750" cy="5853113"/>
          </a:xfrm>
        </p:spPr>
        <p:txBody>
          <a:bodyPr/>
          <a:lstStyle>
            <a:lvl1pPr>
              <a:defRPr sz="3150"/>
            </a:lvl1pPr>
            <a:lvl2pPr>
              <a:defRPr sz="2756"/>
            </a:lvl2pPr>
            <a:lvl3pPr>
              <a:defRPr sz="2362"/>
            </a:lvl3pPr>
            <a:lvl4pPr>
              <a:defRPr sz="1969"/>
            </a:lvl4pPr>
            <a:lvl5pPr>
              <a:defRPr sz="1969"/>
            </a:lvl5pPr>
            <a:lvl6pPr>
              <a:defRPr sz="1969"/>
            </a:lvl6pPr>
            <a:lvl7pPr>
              <a:defRPr sz="1969"/>
            </a:lvl7pPr>
            <a:lvl8pPr>
              <a:defRPr sz="1969"/>
            </a:lvl8pPr>
            <a:lvl9pPr>
              <a:defRPr sz="1969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1"/>
            <a:ext cx="3008313" cy="4691063"/>
          </a:xfrm>
        </p:spPr>
        <p:txBody>
          <a:bodyPr/>
          <a:lstStyle>
            <a:lvl1pPr marL="0" indent="0">
              <a:buNone/>
              <a:defRPr sz="1378"/>
            </a:lvl1pPr>
            <a:lvl2pPr marL="454657" indent="0">
              <a:buNone/>
              <a:defRPr sz="1181"/>
            </a:lvl2pPr>
            <a:lvl3pPr marL="909314" indent="0">
              <a:buNone/>
              <a:defRPr sz="984"/>
            </a:lvl3pPr>
            <a:lvl4pPr marL="1363971" indent="0">
              <a:buNone/>
              <a:defRPr sz="886"/>
            </a:lvl4pPr>
            <a:lvl5pPr marL="1818629" indent="0">
              <a:buNone/>
              <a:defRPr sz="886"/>
            </a:lvl5pPr>
            <a:lvl6pPr marL="2273286" indent="0">
              <a:buNone/>
              <a:defRPr sz="886"/>
            </a:lvl6pPr>
            <a:lvl7pPr marL="2727943" indent="0">
              <a:buNone/>
              <a:defRPr sz="886"/>
            </a:lvl7pPr>
            <a:lvl8pPr marL="3182600" indent="0">
              <a:buNone/>
              <a:defRPr sz="886"/>
            </a:lvl8pPr>
            <a:lvl9pPr marL="3637257" indent="0">
              <a:buNone/>
              <a:defRPr sz="886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Rectangle 14">
            <a:extLst>
              <a:ext uri="{FF2B5EF4-FFF2-40B4-BE49-F238E27FC236}">
                <a16:creationId xmlns:a16="http://schemas.microsoft.com/office/drawing/2014/main" id="{C50F3DB6-8A58-4B43-A9D8-1165AB614103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C4FF1F7-4FC0-4AA0-BB2F-E6A53E4DEEED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847982763"/>
      </p:ext>
    </p:extLst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1969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150"/>
            </a:lvl1pPr>
            <a:lvl2pPr marL="454657" indent="0">
              <a:buNone/>
              <a:defRPr sz="2756"/>
            </a:lvl2pPr>
            <a:lvl3pPr marL="909314" indent="0">
              <a:buNone/>
              <a:defRPr sz="2362"/>
            </a:lvl3pPr>
            <a:lvl4pPr marL="1363971" indent="0">
              <a:buNone/>
              <a:defRPr sz="1969"/>
            </a:lvl4pPr>
            <a:lvl5pPr marL="1818629" indent="0">
              <a:buNone/>
              <a:defRPr sz="1969"/>
            </a:lvl5pPr>
            <a:lvl6pPr marL="2273286" indent="0">
              <a:buNone/>
              <a:defRPr sz="1969"/>
            </a:lvl6pPr>
            <a:lvl7pPr marL="2727943" indent="0">
              <a:buNone/>
              <a:defRPr sz="1969"/>
            </a:lvl7pPr>
            <a:lvl8pPr marL="3182600" indent="0">
              <a:buNone/>
              <a:defRPr sz="1969"/>
            </a:lvl8pPr>
            <a:lvl9pPr marL="3637257" indent="0">
              <a:buNone/>
              <a:defRPr sz="1969"/>
            </a:lvl9pPr>
          </a:lstStyle>
          <a:p>
            <a:pPr lvl="0"/>
            <a:endParaRPr lang="zh-TW" altLang="en-US" noProof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378"/>
            </a:lvl1pPr>
            <a:lvl2pPr marL="454657" indent="0">
              <a:buNone/>
              <a:defRPr sz="1181"/>
            </a:lvl2pPr>
            <a:lvl3pPr marL="909314" indent="0">
              <a:buNone/>
              <a:defRPr sz="984"/>
            </a:lvl3pPr>
            <a:lvl4pPr marL="1363971" indent="0">
              <a:buNone/>
              <a:defRPr sz="886"/>
            </a:lvl4pPr>
            <a:lvl5pPr marL="1818629" indent="0">
              <a:buNone/>
              <a:defRPr sz="886"/>
            </a:lvl5pPr>
            <a:lvl6pPr marL="2273286" indent="0">
              <a:buNone/>
              <a:defRPr sz="886"/>
            </a:lvl6pPr>
            <a:lvl7pPr marL="2727943" indent="0">
              <a:buNone/>
              <a:defRPr sz="886"/>
            </a:lvl7pPr>
            <a:lvl8pPr marL="3182600" indent="0">
              <a:buNone/>
              <a:defRPr sz="886"/>
            </a:lvl8pPr>
            <a:lvl9pPr marL="3637257" indent="0">
              <a:buNone/>
              <a:defRPr sz="886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Rectangle 14">
            <a:extLst>
              <a:ext uri="{FF2B5EF4-FFF2-40B4-BE49-F238E27FC236}">
                <a16:creationId xmlns:a16="http://schemas.microsoft.com/office/drawing/2014/main" id="{1ADD4B8E-AA73-422B-8AB0-70265F5FC045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1C2A071-D18E-4471-991F-1C594EE71E8F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377040357"/>
      </p:ext>
    </p:extLst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14">
            <a:extLst>
              <a:ext uri="{FF2B5EF4-FFF2-40B4-BE49-F238E27FC236}">
                <a16:creationId xmlns:a16="http://schemas.microsoft.com/office/drawing/2014/main" id="{3937C22F-F9E0-40DF-BCCA-729890C25977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7B5EBDF-B952-4E36-8D09-A5EA0641CCFF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66283644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19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19" y="1435104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FEA8A6C-E419-4A2D-A59F-0183255F70EA}" type="slidenum">
              <a:rPr lang="zh-TW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6438058"/>
      </p:ext>
    </p:extLst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69088" y="274639"/>
            <a:ext cx="2017712" cy="5851525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611188" y="274639"/>
            <a:ext cx="5905500" cy="5851525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14">
            <a:extLst>
              <a:ext uri="{FF2B5EF4-FFF2-40B4-BE49-F238E27FC236}">
                <a16:creationId xmlns:a16="http://schemas.microsoft.com/office/drawing/2014/main" id="{5F21D339-4D9C-478C-BB9C-20B6BA4956F0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EE9F9C4-8040-4782-927C-A3E5C5393B61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677533224"/>
      </p:ext>
    </p:extLst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標題及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11189" y="274638"/>
            <a:ext cx="6697662" cy="633412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表格版面配置區 2"/>
          <p:cNvSpPr>
            <a:spLocks noGrp="1"/>
          </p:cNvSpPr>
          <p:nvPr>
            <p:ph type="tbl" idx="1"/>
          </p:nvPr>
        </p:nvSpPr>
        <p:spPr>
          <a:xfrm>
            <a:off x="611188" y="1196975"/>
            <a:ext cx="8075612" cy="4929188"/>
          </a:xfrm>
        </p:spPr>
        <p:txBody>
          <a:bodyPr/>
          <a:lstStyle/>
          <a:p>
            <a:pPr lvl="0"/>
            <a:endParaRPr lang="zh-TW" altLang="en-US" noProof="0"/>
          </a:p>
        </p:txBody>
      </p:sp>
      <p:sp>
        <p:nvSpPr>
          <p:cNvPr id="4" name="Rectangle 14">
            <a:extLst>
              <a:ext uri="{FF2B5EF4-FFF2-40B4-BE49-F238E27FC236}">
                <a16:creationId xmlns:a16="http://schemas.microsoft.com/office/drawing/2014/main" id="{11DFE890-47B6-401F-8B02-412C3906E394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F38AAE-DAE1-4CF9-A19C-67BB00398EFA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877839554"/>
      </p:ext>
    </p:extLst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yout: Bas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aseline="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8" name="Content Placeholder 2"/>
          <p:cNvSpPr>
            <a:spLocks noGrp="1"/>
          </p:cNvSpPr>
          <p:nvPr>
            <p:ph idx="13"/>
          </p:nvPr>
        </p:nvSpPr>
        <p:spPr>
          <a:xfrm>
            <a:off x="557214" y="565149"/>
            <a:ext cx="7040880" cy="182880"/>
          </a:xfrm>
        </p:spPr>
        <p:txBody>
          <a:bodyPr anchor="ctr">
            <a:noAutofit/>
          </a:bodyPr>
          <a:lstStyle>
            <a:lvl1pPr marL="0" marR="0" indent="0" algn="l" defTabSz="909314" rtl="0" eaLnBrk="1" fontAlgn="base" latinLnBrk="0" hangingPunct="1">
              <a:lnSpc>
                <a:spcPct val="100000"/>
              </a:lnSpc>
              <a:spcBef>
                <a:spcPts val="895"/>
              </a:spcBef>
              <a:spcAft>
                <a:spcPct val="0"/>
              </a:spcAft>
              <a:buClr>
                <a:srgbClr val="AA8778"/>
              </a:buClr>
              <a:buSzPct val="90000"/>
              <a:buFont typeface="Wingdings" pitchFamily="2" charset="2"/>
              <a:buNone/>
              <a:tabLst/>
              <a:defRPr sz="1378" b="0" cap="all" baseline="0"/>
            </a:lvl1pPr>
            <a:lvl2pPr>
              <a:buNone/>
              <a:defRPr sz="1083"/>
            </a:lvl2pPr>
            <a:lvl3pPr>
              <a:buNone/>
              <a:defRPr sz="1083"/>
            </a:lvl3pPr>
            <a:lvl4pPr>
              <a:buNone/>
              <a:defRPr sz="1083"/>
            </a:lvl4pPr>
            <a:lvl5pPr>
              <a:buNone/>
              <a:defRPr sz="1083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43736BA0-14FC-4AE2-8FF5-BC534A2C6078}"/>
              </a:ext>
            </a:extLst>
          </p:cNvPr>
          <p:cNvSpPr>
            <a:spLocks noGrp="1" noChangeArrowheads="1"/>
          </p:cNvSpPr>
          <p:nvPr>
            <p:ph type="sldNum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P.</a:t>
            </a:r>
            <a:fld id="{359A01ED-09C5-484D-AD2B-CB6632BDFD74}" type="slidenum">
              <a:rPr lang="en-US" altLang="zh-TW" smtClean="0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965977081"/>
      </p:ext>
    </p:extLst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yout: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7" name="Content Placeholder 2"/>
          <p:cNvSpPr>
            <a:spLocks noGrp="1"/>
          </p:cNvSpPr>
          <p:nvPr>
            <p:ph idx="13"/>
          </p:nvPr>
        </p:nvSpPr>
        <p:spPr>
          <a:xfrm>
            <a:off x="557214" y="565149"/>
            <a:ext cx="7040880" cy="182880"/>
          </a:xfrm>
        </p:spPr>
        <p:txBody>
          <a:bodyPr anchor="ctr">
            <a:noAutofit/>
          </a:bodyPr>
          <a:lstStyle>
            <a:lvl1pPr marL="0" marR="0" indent="0" algn="l" defTabSz="909314" rtl="0" eaLnBrk="1" fontAlgn="base" latinLnBrk="0" hangingPunct="1">
              <a:lnSpc>
                <a:spcPct val="100000"/>
              </a:lnSpc>
              <a:spcBef>
                <a:spcPts val="895"/>
              </a:spcBef>
              <a:spcAft>
                <a:spcPct val="0"/>
              </a:spcAft>
              <a:buClr>
                <a:srgbClr val="AA8778"/>
              </a:buClr>
              <a:buSzPct val="90000"/>
              <a:buFont typeface="Wingdings" pitchFamily="2" charset="2"/>
              <a:buNone/>
              <a:tabLst/>
              <a:defRPr sz="1378" b="0" cap="all" baseline="0"/>
            </a:lvl1pPr>
            <a:lvl2pPr>
              <a:buNone/>
              <a:defRPr sz="1083"/>
            </a:lvl2pPr>
            <a:lvl3pPr>
              <a:buNone/>
              <a:defRPr sz="1083"/>
            </a:lvl3pPr>
            <a:lvl4pPr>
              <a:buNone/>
              <a:defRPr sz="1083"/>
            </a:lvl4pPr>
            <a:lvl5pPr>
              <a:buNone/>
              <a:defRPr sz="1083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id="{7EEE3A5A-5255-4D7D-93DF-3C24B0886812}"/>
              </a:ext>
            </a:extLst>
          </p:cNvPr>
          <p:cNvSpPr>
            <a:spLocks noGrp="1" noChangeArrowheads="1"/>
          </p:cNvSpPr>
          <p:nvPr>
            <p:ph type="sldNum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P.</a:t>
            </a:r>
            <a:fld id="{5C1F0A89-A7CD-4EEF-B15D-50E9793C718E}" type="slidenum">
              <a:rPr lang="en-US" altLang="zh-TW" smtClean="0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218271037"/>
      </p:ext>
    </p:extLst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Layout: Bas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aseline="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2967D1-D7B8-4E5C-AB53-EAB586BA10C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73618" y="6508135"/>
            <a:ext cx="1814112" cy="216885"/>
          </a:xfrm>
          <a:prstGeom prst="rect">
            <a:avLst/>
          </a:prstGeom>
        </p:spPr>
        <p:txBody>
          <a:bodyPr lIns="92382" tIns="46191" rIns="92382" bIns="46191"/>
          <a:lstStyle>
            <a:lvl1pPr eaLnBrk="1" hangingPunct="1">
              <a:defRPr>
                <a:solidFill>
                  <a:srgbClr val="000000"/>
                </a:solidFill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r>
              <a:rPr lang="en-GB"/>
              <a:t>DATE </a:t>
            </a:r>
            <a:fld id="{B26845BF-8EB0-47B1-AF06-9C6099A303E1}" type="datetime1">
              <a:rPr lang="en-GB"/>
              <a:pPr>
                <a:defRPr/>
              </a:pPr>
              <a:t>25/07/2025</a:t>
            </a:fld>
            <a:endParaRPr lang="en-GB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AAD9E69C-5AD6-4856-97C3-C5356B7D2B5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altLang="zh-TW"/>
              <a:t>P. </a:t>
            </a:r>
            <a:fld id="{4CCAE0D0-A734-43ED-ACED-92BF2116B211}" type="slidenum">
              <a:rPr lang="en-GB" altLang="zh-TW" smtClean="0"/>
              <a:pPr>
                <a:defRPr/>
              </a:pPr>
              <a:t>‹#›</a:t>
            </a:fld>
            <a:endParaRPr lang="en-GB" altLang="zh-TW"/>
          </a:p>
        </p:txBody>
      </p:sp>
    </p:spTree>
    <p:extLst>
      <p:ext uri="{BB962C8B-B14F-4D97-AF65-F5344CB8AC3E}">
        <p14:creationId xmlns:p14="http://schemas.microsoft.com/office/powerpoint/2010/main" val="959431083"/>
      </p:ext>
    </p:extLst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Layout: Bas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aseline="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C500D0-6530-4A78-BCFF-5DC0002D917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73618" y="6508135"/>
            <a:ext cx="1814112" cy="216885"/>
          </a:xfrm>
          <a:prstGeom prst="rect">
            <a:avLst/>
          </a:prstGeom>
        </p:spPr>
        <p:txBody>
          <a:bodyPr lIns="92382" tIns="46191" rIns="92382" bIns="46191"/>
          <a:lstStyle>
            <a:lvl1pPr eaLnBrk="1" hangingPunct="1">
              <a:defRPr>
                <a:solidFill>
                  <a:srgbClr val="000000"/>
                </a:solidFill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r>
              <a:rPr lang="en-GB"/>
              <a:t>DATE </a:t>
            </a:r>
            <a:fld id="{7C09460D-3118-4F17-9BA7-58E961D094B5}" type="datetime1">
              <a:rPr lang="en-GB"/>
              <a:pPr>
                <a:defRPr/>
              </a:pPr>
              <a:t>25/07/2025</a:t>
            </a:fld>
            <a:endParaRPr lang="en-GB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BCAE6E0-5DF4-468C-B111-F95C67BAE49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altLang="zh-TW"/>
              <a:t>P. </a:t>
            </a:r>
            <a:fld id="{1921B180-5F07-4F02-BC7C-650D76F74547}" type="slidenum">
              <a:rPr lang="en-GB" altLang="zh-TW" smtClean="0"/>
              <a:pPr>
                <a:defRPr/>
              </a:pPr>
              <a:t>‹#›</a:t>
            </a:fld>
            <a:endParaRPr lang="en-GB" altLang="zh-TW"/>
          </a:p>
        </p:txBody>
      </p:sp>
    </p:spTree>
    <p:extLst>
      <p:ext uri="{BB962C8B-B14F-4D97-AF65-F5344CB8AC3E}">
        <p14:creationId xmlns:p14="http://schemas.microsoft.com/office/powerpoint/2010/main" val="3187168418"/>
      </p:ext>
    </p:extLst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Layout: Bas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aseline="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739735-B396-4980-8E05-81C68BF21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73618" y="6508135"/>
            <a:ext cx="1814112" cy="216885"/>
          </a:xfrm>
          <a:prstGeom prst="rect">
            <a:avLst/>
          </a:prstGeom>
        </p:spPr>
        <p:txBody>
          <a:bodyPr lIns="92382" tIns="46191" rIns="92382" bIns="46191"/>
          <a:lstStyle>
            <a:lvl1pPr eaLnBrk="1" hangingPunct="1">
              <a:defRPr>
                <a:solidFill>
                  <a:srgbClr val="000000"/>
                </a:solidFill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r>
              <a:rPr lang="en-GB"/>
              <a:t>DATE </a:t>
            </a:r>
            <a:fld id="{F19E2BFC-EA36-4EDB-913F-46622D70DE2D}" type="datetime1">
              <a:rPr lang="en-GB"/>
              <a:pPr>
                <a:defRPr/>
              </a:pPr>
              <a:t>25/07/2025</a:t>
            </a:fld>
            <a:endParaRPr lang="en-GB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E797ECBE-5DBC-4B88-887E-86AE4C36560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altLang="zh-TW"/>
              <a:t>P. </a:t>
            </a:r>
            <a:fld id="{5C4BE569-E73C-4365-A4E7-9B13FF39C41C}" type="slidenum">
              <a:rPr lang="en-GB" altLang="zh-TW" smtClean="0"/>
              <a:pPr>
                <a:defRPr/>
              </a:pPr>
              <a:t>‹#›</a:t>
            </a:fld>
            <a:endParaRPr lang="en-GB" altLang="zh-TW"/>
          </a:p>
        </p:txBody>
      </p:sp>
    </p:spTree>
    <p:extLst>
      <p:ext uri="{BB962C8B-B14F-4D97-AF65-F5344CB8AC3E}">
        <p14:creationId xmlns:p14="http://schemas.microsoft.com/office/powerpoint/2010/main" val="1427480626"/>
      </p:ext>
    </p:extLst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Layout: Bas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aseline="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127381-EE2D-465D-86A5-3A804650356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73618" y="6508135"/>
            <a:ext cx="1814112" cy="216885"/>
          </a:xfrm>
          <a:prstGeom prst="rect">
            <a:avLst/>
          </a:prstGeom>
        </p:spPr>
        <p:txBody>
          <a:bodyPr lIns="92382" tIns="46191" rIns="92382" bIns="46191"/>
          <a:lstStyle>
            <a:lvl1pPr eaLnBrk="1" hangingPunct="1">
              <a:defRPr>
                <a:solidFill>
                  <a:srgbClr val="000000"/>
                </a:solidFill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r>
              <a:rPr lang="en-GB"/>
              <a:t>DATE </a:t>
            </a:r>
            <a:fld id="{5C8C06EE-FEEF-4903-A754-38FCA654970C}" type="datetime1">
              <a:rPr lang="en-GB"/>
              <a:pPr>
                <a:defRPr/>
              </a:pPr>
              <a:t>25/07/2025</a:t>
            </a:fld>
            <a:endParaRPr lang="en-GB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8617219-8C31-4B97-BF46-AA24C7680DE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altLang="zh-TW"/>
              <a:t>P. </a:t>
            </a:r>
            <a:fld id="{ED5D30D8-3BF1-4614-8438-E78934BA6443}" type="slidenum">
              <a:rPr lang="en-GB" altLang="zh-TW" smtClean="0"/>
              <a:pPr>
                <a:defRPr/>
              </a:pPr>
              <a:t>‹#›</a:t>
            </a:fld>
            <a:endParaRPr lang="en-GB" altLang="zh-TW"/>
          </a:p>
        </p:txBody>
      </p:sp>
    </p:spTree>
    <p:extLst>
      <p:ext uri="{BB962C8B-B14F-4D97-AF65-F5344CB8AC3E}">
        <p14:creationId xmlns:p14="http://schemas.microsoft.com/office/powerpoint/2010/main" val="3605843089"/>
      </p:ext>
    </p:extLst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_Layout: Bas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aseline="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E0AD1A-6824-4C64-82EA-2BABE4C510B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73618" y="6508135"/>
            <a:ext cx="1814112" cy="216885"/>
          </a:xfrm>
          <a:prstGeom prst="rect">
            <a:avLst/>
          </a:prstGeom>
        </p:spPr>
        <p:txBody>
          <a:bodyPr lIns="92382" tIns="46191" rIns="92382" bIns="46191"/>
          <a:lstStyle>
            <a:lvl1pPr eaLnBrk="1" hangingPunct="1">
              <a:defRPr>
                <a:solidFill>
                  <a:srgbClr val="000000"/>
                </a:solidFill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r>
              <a:rPr lang="en-GB"/>
              <a:t>DATE </a:t>
            </a:r>
            <a:fld id="{98CC735B-A0F9-4919-BB05-A704D675E4C9}" type="datetime1">
              <a:rPr lang="en-GB"/>
              <a:pPr>
                <a:defRPr/>
              </a:pPr>
              <a:t>25/07/2025</a:t>
            </a:fld>
            <a:endParaRPr lang="en-GB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74C7991-9E46-4059-8081-0D503675ABD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 altLang="zh-TW"/>
              <a:t>P. </a:t>
            </a:r>
            <a:fld id="{3F1BB141-6C45-47DD-A5E1-FF0C10F01CB6}" type="slidenum">
              <a:rPr lang="en-GB" altLang="zh-TW" smtClean="0"/>
              <a:pPr>
                <a:defRPr/>
              </a:pPr>
              <a:t>‹#›</a:t>
            </a:fld>
            <a:endParaRPr lang="en-GB" altLang="zh-TW"/>
          </a:p>
        </p:txBody>
      </p:sp>
    </p:spTree>
    <p:extLst>
      <p:ext uri="{BB962C8B-B14F-4D97-AF65-F5344CB8AC3E}">
        <p14:creationId xmlns:p14="http://schemas.microsoft.com/office/powerpoint/2010/main" val="1622999804"/>
      </p:ext>
    </p:extLst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43"/>
            <a:ext cx="7772400" cy="1470025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39EB788-0AD9-4E98-A516-64653248E3DB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8196666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3824797-BBCB-46D5-B74F-32D725404A6B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54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A8F0E97-51B7-4FFA-9BFC-ED098C10D8ED}" type="slidenum">
              <a:rPr lang="zh-TW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2660949"/>
      </p:ext>
    </p:extLst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  <a:cs typeface="Arial" pitchFamily="34" charset="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微軟正黑體" pitchFamily="34" charset="-120"/>
                <a:ea typeface="微軟正黑體" pitchFamily="34" charset="-120"/>
                <a:cs typeface="Arial" pitchFamily="34" charset="0"/>
              </a:defRPr>
            </a:lvl1pPr>
            <a:lvl2pPr>
              <a:defRPr>
                <a:latin typeface="微軟正黑體" pitchFamily="34" charset="-120"/>
                <a:ea typeface="微軟正黑體" pitchFamily="34" charset="-120"/>
                <a:cs typeface="Arial" pitchFamily="34" charset="0"/>
              </a:defRPr>
            </a:lvl2pPr>
            <a:lvl3pPr>
              <a:defRPr>
                <a:latin typeface="微軟正黑體" pitchFamily="34" charset="-120"/>
                <a:ea typeface="微軟正黑體" pitchFamily="34" charset="-120"/>
                <a:cs typeface="Arial" pitchFamily="34" charset="0"/>
              </a:defRPr>
            </a:lvl3pPr>
            <a:lvl4pPr>
              <a:defRPr>
                <a:latin typeface="微軟正黑體" pitchFamily="34" charset="-120"/>
                <a:ea typeface="微軟正黑體" pitchFamily="34" charset="-120"/>
                <a:cs typeface="Arial" pitchFamily="34" charset="0"/>
              </a:defRPr>
            </a:lvl4pPr>
            <a:lvl5pPr>
              <a:defRPr>
                <a:latin typeface="微軟正黑體" pitchFamily="34" charset="-120"/>
                <a:ea typeface="微軟正黑體" pitchFamily="34" charset="-120"/>
                <a:cs typeface="Arial" pitchFamily="34" charset="0"/>
              </a:defRPr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1992E49-B35D-4BA4-A4A1-D07A03DA5610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278763028"/>
      </p:ext>
    </p:extLst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18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7F7D15B-E003-4EB9-A608-239C444D5E90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759108904"/>
      </p:ext>
    </p:extLst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611188" y="1196975"/>
            <a:ext cx="3960812" cy="49291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724400" y="1196975"/>
            <a:ext cx="3962400" cy="49291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6BC68BE-B4B0-4564-B8AC-726B6F10D4A3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164865634"/>
      </p:ext>
    </p:extLst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11560" y="274638"/>
            <a:ext cx="8075240" cy="63408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9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9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38717D7-C8B0-44C5-A62F-3567BF53D398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636110956"/>
      </p:ext>
    </p:extLst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1FA067D-AD37-4A18-A34B-F0E66789EA77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893867942"/>
      </p:ext>
    </p:extLst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DA0777A-41B7-4B1E-A08A-E8D847463375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072296652"/>
      </p:ext>
    </p:extLst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1" y="273068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F993CA9-BA81-47AA-823D-8B709A5D2C45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265626017"/>
      </p:ext>
    </p:extLst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26ADD22-6B71-41C3-A3B2-EF9911ADB281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966774394"/>
      </p:ext>
    </p:extLst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39F7AEA-34EA-4C76-9A47-D6871C043AB0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239258762"/>
      </p:ext>
    </p:extLst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69088" y="274656"/>
            <a:ext cx="2017712" cy="5851525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611188" y="274656"/>
            <a:ext cx="5905500" cy="5851525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30654D6-15C0-494A-B753-0640DB25B203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01549980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C0AC26-B1DC-4AE7-A939-642DE9D4B085}" type="slidenum">
              <a:rPr lang="zh-TW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4326962"/>
      </p:ext>
    </p:extLst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/>
          </p:nvPr>
        </p:nvSpPr>
        <p:spPr>
          <a:xfrm>
            <a:off x="611188" y="274656"/>
            <a:ext cx="8075612" cy="5851525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3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4502D48-BB1D-4132-8A0E-4D78DE52EF59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34780409"/>
      </p:ext>
    </p:extLst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43"/>
            <a:ext cx="7772400" cy="1470025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39EB788-0AD9-4E98-A516-64653248E3DB}" type="slidenum">
              <a:rPr lang="en-US" altLang="zh-TW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051733"/>
      </p:ext>
    </p:extLst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1992E49-B35D-4BA4-A4A1-D07A03DA5610}" type="slidenum">
              <a:rPr lang="en-US" altLang="zh-TW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9044585"/>
      </p:ext>
    </p:extLst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18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7F7D15B-E003-4EB9-A608-239C444D5E90}" type="slidenum">
              <a:rPr lang="en-US" altLang="zh-TW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7801402"/>
      </p:ext>
    </p:extLst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611188" y="1196975"/>
            <a:ext cx="3960812" cy="49291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724400" y="1196975"/>
            <a:ext cx="3962400" cy="49291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6BC68BE-B4B0-4564-B8AC-726B6F10D4A3}" type="slidenum">
              <a:rPr lang="en-US" altLang="zh-TW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2149195"/>
      </p:ext>
    </p:extLst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9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9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38717D7-C8B0-44C5-A62F-3567BF53D398}" type="slidenum">
              <a:rPr lang="en-US" altLang="zh-TW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3399042"/>
      </p:ext>
    </p:extLst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1FA067D-AD37-4A18-A34B-F0E66789EA77}" type="slidenum">
              <a:rPr lang="en-US" altLang="zh-TW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4736718"/>
      </p:ext>
    </p:extLst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DA0777A-41B7-4B1E-A08A-E8D847463375}" type="slidenum">
              <a:rPr lang="en-US" altLang="zh-TW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1593365"/>
      </p:ext>
    </p:extLst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1" y="273068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F993CA9-BA81-47AA-823D-8B709A5D2C45}" type="slidenum">
              <a:rPr lang="en-US" altLang="zh-TW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2638803"/>
      </p:ext>
    </p:extLst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26ADD22-6B71-41C3-A3B2-EF9911ADB281}" type="slidenum">
              <a:rPr lang="en-US" altLang="zh-TW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252544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69088" y="274640"/>
            <a:ext cx="2017712" cy="5851525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611188" y="274640"/>
            <a:ext cx="5905500" cy="5851525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BBDB87F-1281-41B6-A636-95C78B523A08}" type="slidenum">
              <a:rPr lang="zh-TW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7148298"/>
      </p:ext>
    </p:extLst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39F7AEA-34EA-4C76-9A47-D6871C043AB0}" type="slidenum">
              <a:rPr lang="en-US" altLang="zh-TW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4679970"/>
      </p:ext>
    </p:extLst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69088" y="274656"/>
            <a:ext cx="2017712" cy="5851525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611188" y="274656"/>
            <a:ext cx="5905500" cy="5851525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30654D6-15C0-494A-B753-0640DB25B203}" type="slidenum">
              <a:rPr lang="en-US" altLang="zh-TW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4622322"/>
      </p:ext>
    </p:extLst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/>
          </p:nvPr>
        </p:nvSpPr>
        <p:spPr>
          <a:xfrm>
            <a:off x="611188" y="274656"/>
            <a:ext cx="8075612" cy="5851525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3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4502D48-BB1D-4132-8A0E-4D78DE52EF59}" type="slidenum">
              <a:rPr lang="en-US" altLang="zh-TW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331297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TW" altLang="en-US" dirty="0"/>
              <a:t>按一下以編輯母片副標題樣式</a:t>
            </a:r>
          </a:p>
        </p:txBody>
      </p:sp>
    </p:spTree>
    <p:extLst>
      <p:ext uri="{BB962C8B-B14F-4D97-AF65-F5344CB8AC3E}">
        <p14:creationId xmlns:p14="http://schemas.microsoft.com/office/powerpoint/2010/main" val="407885069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290466448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116058062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539750" y="1196976"/>
            <a:ext cx="3919538" cy="47418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11690" y="1196976"/>
            <a:ext cx="3921125" cy="47418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412804039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56821698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</p:spTree>
    <p:extLst>
      <p:ext uri="{BB962C8B-B14F-4D97-AF65-F5344CB8AC3E}">
        <p14:creationId xmlns:p14="http://schemas.microsoft.com/office/powerpoint/2010/main" val="246777209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439012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3CE306-2D5A-4AB4-AC5D-5D21E1944430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418225250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標題，1 個大物件與 2 個小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6491288" cy="633412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539750" y="1196976"/>
            <a:ext cx="3919538" cy="4741863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quarter" idx="2"/>
          </p:nvPr>
        </p:nvSpPr>
        <p:spPr>
          <a:xfrm>
            <a:off x="4611690" y="1196975"/>
            <a:ext cx="3921125" cy="2293939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內容版面配置區 4"/>
          <p:cNvSpPr>
            <a:spLocks noGrp="1"/>
          </p:cNvSpPr>
          <p:nvPr>
            <p:ph sz="quarter" idx="3"/>
          </p:nvPr>
        </p:nvSpPr>
        <p:spPr>
          <a:xfrm>
            <a:off x="4611690" y="3643314"/>
            <a:ext cx="3921125" cy="2295525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403602530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zh-TW" altLang="en-US"/>
              <a:t>按一下以編輯母片標題樣式</a:t>
            </a:r>
          </a:p>
        </p:txBody>
      </p:sp>
    </p:spTree>
    <p:extLst>
      <p:ext uri="{BB962C8B-B14F-4D97-AF65-F5344CB8AC3E}">
        <p14:creationId xmlns:p14="http://schemas.microsoft.com/office/powerpoint/2010/main" val="223633043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標題，四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 sz="quarter"/>
          </p:nvPr>
        </p:nvSpPr>
        <p:spPr>
          <a:xfrm>
            <a:off x="457200" y="274639"/>
            <a:ext cx="6491288" cy="633412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>
          <a:xfrm>
            <a:off x="539750" y="1196975"/>
            <a:ext cx="3919538" cy="2293939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quarter" idx="2"/>
          </p:nvPr>
        </p:nvSpPr>
        <p:spPr>
          <a:xfrm>
            <a:off x="4611690" y="1196975"/>
            <a:ext cx="3921125" cy="2293939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內容版面配置區 4"/>
          <p:cNvSpPr>
            <a:spLocks noGrp="1"/>
          </p:cNvSpPr>
          <p:nvPr>
            <p:ph sz="quarter" idx="3"/>
          </p:nvPr>
        </p:nvSpPr>
        <p:spPr>
          <a:xfrm>
            <a:off x="539750" y="3643314"/>
            <a:ext cx="3919538" cy="2295525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11690" y="3643314"/>
            <a:ext cx="3921125" cy="2295525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</p:spTree>
    <p:extLst>
      <p:ext uri="{BB962C8B-B14F-4D97-AF65-F5344CB8AC3E}">
        <p14:creationId xmlns:p14="http://schemas.microsoft.com/office/powerpoint/2010/main" val="259884226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11188" y="980729"/>
            <a:ext cx="8064500" cy="1080120"/>
          </a:xfrm>
        </p:spPr>
        <p:txBody>
          <a:bodyPr/>
          <a:lstStyle>
            <a:lvl1pPr>
              <a:defRPr sz="3200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611188" y="2492896"/>
            <a:ext cx="6400800" cy="1944216"/>
          </a:xfrm>
          <a:prstGeom prst="rect">
            <a:avLst/>
          </a:prstGeom>
        </p:spPr>
        <p:txBody>
          <a:bodyPr/>
          <a:lstStyle>
            <a:lvl1pPr marL="338400" indent="-338400" algn="l">
              <a:spcBef>
                <a:spcPts val="24"/>
              </a:spcBef>
              <a:spcAft>
                <a:spcPts val="0"/>
              </a:spcAft>
              <a:buFont typeface="Wingdings" pitchFamily="2" charset="2"/>
              <a:buChar char="n"/>
              <a:defRPr sz="2600"/>
            </a:lvl1pPr>
            <a:lvl2pPr marL="451707" indent="0" algn="ctr">
              <a:buNone/>
              <a:defRPr/>
            </a:lvl2pPr>
            <a:lvl3pPr marL="903413" indent="0" algn="ctr">
              <a:buNone/>
              <a:defRPr/>
            </a:lvl3pPr>
            <a:lvl4pPr marL="1355127" indent="0" algn="ctr">
              <a:buNone/>
              <a:defRPr/>
            </a:lvl4pPr>
            <a:lvl5pPr marL="1806829" indent="0" algn="ctr">
              <a:buNone/>
              <a:defRPr/>
            </a:lvl5pPr>
            <a:lvl6pPr marL="2258518" indent="0" algn="ctr">
              <a:buNone/>
              <a:defRPr/>
            </a:lvl6pPr>
            <a:lvl7pPr marL="2710207" indent="0" algn="ctr">
              <a:buNone/>
              <a:defRPr/>
            </a:lvl7pPr>
            <a:lvl8pPr marL="3161909" indent="0" algn="ctr">
              <a:buNone/>
              <a:defRPr/>
            </a:lvl8pPr>
            <a:lvl9pPr marL="3613611" indent="0" algn="ctr">
              <a:buNone/>
              <a:defRPr/>
            </a:lvl9pPr>
          </a:lstStyle>
          <a:p>
            <a:r>
              <a:rPr lang="zh-TW" altLang="en-US" dirty="0"/>
              <a:t>按一下以編輯母片副標題樣式</a:t>
            </a:r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pic>
        <p:nvPicPr>
          <p:cNvPr id="4" name="Picture 11" descr="銀行弧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08650"/>
            <a:ext cx="9144000" cy="1150938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</p:pic>
      <p:sp>
        <p:nvSpPr>
          <p:cNvPr id="5" name="Line 22"/>
          <p:cNvSpPr>
            <a:spLocks noChangeShapeType="1"/>
          </p:cNvSpPr>
          <p:nvPr userDrawn="1"/>
        </p:nvSpPr>
        <p:spPr bwMode="auto">
          <a:xfrm>
            <a:off x="611188" y="2060848"/>
            <a:ext cx="8064500" cy="0"/>
          </a:xfrm>
          <a:prstGeom prst="line">
            <a:avLst/>
          </a:prstGeom>
          <a:noFill/>
          <a:ln w="28575">
            <a:solidFill>
              <a:srgbClr val="E5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337" tIns="45157" rIns="90337" bIns="45157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4181396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6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8950C87-22A3-4173-8B40-D7ADE0B81DEA}" type="slidenum">
              <a:rPr kumimoji="0" lang="en-US" altLang="zh-TW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新細明體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TW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1265999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50928CF-B7EF-495E-A479-94FDE704104E}" type="slidenum">
              <a:rPr kumimoji="0" lang="en-US" altLang="zh-TW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新細明體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TW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6580529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1"/>
          <p:cNvSpPr>
            <a:spLocks noGrp="1"/>
          </p:cNvSpPr>
          <p:nvPr>
            <p:ph type="title"/>
          </p:nvPr>
        </p:nvSpPr>
        <p:spPr>
          <a:xfrm>
            <a:off x="539552" y="347316"/>
            <a:ext cx="6697662" cy="63341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6" name="內容版面配置區 2"/>
          <p:cNvSpPr>
            <a:spLocks noGrp="1"/>
          </p:cNvSpPr>
          <p:nvPr>
            <p:ph idx="1"/>
          </p:nvPr>
        </p:nvSpPr>
        <p:spPr>
          <a:xfrm>
            <a:off x="611188" y="1196975"/>
            <a:ext cx="8075612" cy="49291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Rectangle 1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-36512" y="6453336"/>
            <a:ext cx="468313" cy="215901"/>
          </a:xfrm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50928CF-B7EF-495E-A479-94FDE704104E}" type="slidenum">
              <a:rPr kumimoji="0" lang="en-US" altLang="zh-TW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新細明體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TW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4664168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1"/>
          <p:cNvSpPr>
            <a:spLocks noGrp="1"/>
          </p:cNvSpPr>
          <p:nvPr>
            <p:ph type="title"/>
          </p:nvPr>
        </p:nvSpPr>
        <p:spPr>
          <a:xfrm>
            <a:off x="539552" y="347316"/>
            <a:ext cx="6697662" cy="63341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7" name="內容版面配置區 2"/>
          <p:cNvSpPr>
            <a:spLocks noGrp="1"/>
          </p:cNvSpPr>
          <p:nvPr>
            <p:ph idx="1"/>
          </p:nvPr>
        </p:nvSpPr>
        <p:spPr>
          <a:xfrm>
            <a:off x="611188" y="1196975"/>
            <a:ext cx="8075612" cy="49291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8" name="Rectangle 1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-36512" y="6453336"/>
            <a:ext cx="468313" cy="215901"/>
          </a:xfrm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50928CF-B7EF-495E-A479-94FDE704104E}" type="slidenum">
              <a:rPr kumimoji="0" lang="en-US" altLang="zh-TW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新細明體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TW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4779727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/>
          <p:cNvSpPr>
            <a:spLocks noGrp="1"/>
          </p:cNvSpPr>
          <p:nvPr>
            <p:ph type="title"/>
          </p:nvPr>
        </p:nvSpPr>
        <p:spPr>
          <a:xfrm>
            <a:off x="539552" y="347316"/>
            <a:ext cx="6697662" cy="633412"/>
          </a:xfrm>
        </p:spPr>
        <p:txBody>
          <a:bodyPr/>
          <a:lstStyle>
            <a:lvl1pPr>
              <a:defRPr>
                <a:latin typeface="+mj-ea"/>
                <a:ea typeface="+mj-ea"/>
              </a:defRPr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4" name="內容版面配置區 2"/>
          <p:cNvSpPr>
            <a:spLocks noGrp="1"/>
          </p:cNvSpPr>
          <p:nvPr>
            <p:ph idx="1"/>
          </p:nvPr>
        </p:nvSpPr>
        <p:spPr>
          <a:xfrm>
            <a:off x="611188" y="1196975"/>
            <a:ext cx="8075612" cy="49291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Rectangle 1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-36512" y="6453336"/>
            <a:ext cx="468313" cy="215901"/>
          </a:xfrm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50928CF-B7EF-495E-A479-94FDE704104E}" type="slidenum">
              <a:rPr kumimoji="0" lang="en-US" altLang="zh-TW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新細明體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TW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675501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611188" y="1196975"/>
            <a:ext cx="3960812" cy="49291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724400" y="1196975"/>
            <a:ext cx="3962400" cy="49291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9D7BD4-4153-4232-9FDF-0A95D9B5C8DE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標題 1"/>
          <p:cNvSpPr>
            <a:spLocks noGrp="1"/>
          </p:cNvSpPr>
          <p:nvPr>
            <p:ph type="title"/>
          </p:nvPr>
        </p:nvSpPr>
        <p:spPr>
          <a:xfrm>
            <a:off x="539552" y="347316"/>
            <a:ext cx="6697662" cy="633412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11" name="內容版面配置區 2"/>
          <p:cNvSpPr>
            <a:spLocks noGrp="1"/>
          </p:cNvSpPr>
          <p:nvPr>
            <p:ph idx="1"/>
          </p:nvPr>
        </p:nvSpPr>
        <p:spPr>
          <a:xfrm>
            <a:off x="611188" y="1196975"/>
            <a:ext cx="8075612" cy="49291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12" name="Rectangle 1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-36512" y="6453336"/>
            <a:ext cx="468313" cy="215901"/>
          </a:xfrm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50928CF-B7EF-495E-A479-94FDE704104E}" type="slidenum">
              <a:rPr kumimoji="0" lang="en-US" altLang="zh-TW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新細明體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TW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2709628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標題 1"/>
          <p:cNvSpPr>
            <a:spLocks noGrp="1"/>
          </p:cNvSpPr>
          <p:nvPr>
            <p:ph type="title"/>
          </p:nvPr>
        </p:nvSpPr>
        <p:spPr>
          <a:xfrm>
            <a:off x="539552" y="347316"/>
            <a:ext cx="6697662" cy="633412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12" name="內容版面配置區 2"/>
          <p:cNvSpPr>
            <a:spLocks noGrp="1"/>
          </p:cNvSpPr>
          <p:nvPr>
            <p:ph idx="1"/>
          </p:nvPr>
        </p:nvSpPr>
        <p:spPr>
          <a:xfrm>
            <a:off x="611188" y="1196975"/>
            <a:ext cx="8075612" cy="49291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13" name="Rectangle 1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-36512" y="6453336"/>
            <a:ext cx="468313" cy="215901"/>
          </a:xfrm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50928CF-B7EF-495E-A479-94FDE704104E}" type="slidenum">
              <a:rPr kumimoji="0" lang="en-US" altLang="zh-TW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新細明體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TW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6882292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/>
          <p:cNvSpPr>
            <a:spLocks noGrp="1"/>
          </p:cNvSpPr>
          <p:nvPr>
            <p:ph type="title"/>
          </p:nvPr>
        </p:nvSpPr>
        <p:spPr>
          <a:xfrm>
            <a:off x="539552" y="347316"/>
            <a:ext cx="6697662" cy="633412"/>
          </a:xfrm>
          <a:prstGeom prst="rect">
            <a:avLst/>
          </a:prstGeom>
        </p:spPr>
        <p:txBody>
          <a:bodyPr/>
          <a:lstStyle>
            <a:lvl1pPr>
              <a:defRPr>
                <a:latin typeface="+mj-ea"/>
                <a:ea typeface="+mj-ea"/>
              </a:defRPr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4" name="內容版面配置區 2"/>
          <p:cNvSpPr>
            <a:spLocks noGrp="1"/>
          </p:cNvSpPr>
          <p:nvPr>
            <p:ph idx="1"/>
          </p:nvPr>
        </p:nvSpPr>
        <p:spPr>
          <a:xfrm>
            <a:off x="611188" y="1196975"/>
            <a:ext cx="8075612" cy="49291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Rectangle 1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-36512" y="6453336"/>
            <a:ext cx="468313" cy="215901"/>
          </a:xfrm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50928CF-B7EF-495E-A479-94FDE704104E}" type="slidenum">
              <a:rPr kumimoji="0" lang="en-US" altLang="zh-TW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新細明體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TW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0022362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1FA067D-AD37-4A18-A34B-F0E66789EA77}" type="slidenum">
              <a:rPr kumimoji="0" lang="en-US" altLang="zh-TW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新細明體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TW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2258932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4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A1F8D52-BF1B-442F-943E-A67539256622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83391551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CAD4DA3-1443-4759-AAA9-22668E878B83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73966102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E1F40CC-3C1C-4915-851B-D4DFB1B9A575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64309338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611188" y="1196975"/>
            <a:ext cx="3960812" cy="49291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724401" y="1196975"/>
            <a:ext cx="3962400" cy="49291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5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9879670-61F4-4B9F-BCA7-5BBE42F0C59E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25664359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4"/>
            <a:ext cx="4040188" cy="639761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6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6" y="1535114"/>
            <a:ext cx="4041775" cy="639761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6" y="2174876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2CBFC6A-7E2D-49F0-BA9E-F175D39EA599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2043008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CF1B14B-E2F7-4973-8420-32485E767912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307067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Rectangle 3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6BE1F83-3BEF-49AC-ABC8-8C6E80176E9C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752CF20-C440-411C-A8D5-CA64A8B1B5EE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847901362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2" y="273052"/>
            <a:ext cx="3008313" cy="116204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1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FF6E9D0-A022-4896-9EDF-F54F411A1C8C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60727009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E75FF52-F938-4A73-BE95-143C28E7A354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52822589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8FFC0C0-BEDA-45CB-BD12-E6C5931CABCE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038973856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69089" y="274639"/>
            <a:ext cx="2017712" cy="5851524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611188" y="274639"/>
            <a:ext cx="5905500" cy="5851524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AA1440C-481E-46E7-981B-33B87E2AF991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256453025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52339" y="980729"/>
            <a:ext cx="7772400" cy="1152128"/>
          </a:xfrm>
        </p:spPr>
        <p:txBody>
          <a:bodyPr/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683568" y="2276872"/>
            <a:ext cx="6400800" cy="1752600"/>
          </a:xfrm>
        </p:spPr>
        <p:txBody>
          <a:bodyPr/>
          <a:lstStyle>
            <a:lvl1pPr marL="335756" indent="-335756" algn="l">
              <a:buFont typeface="Wingdings" pitchFamily="2" charset="2"/>
              <a:buChar char="n"/>
              <a:defRPr sz="1800"/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  <a:lvl6pPr marL="1714500" indent="0" algn="ctr">
              <a:buNone/>
              <a:defRPr/>
            </a:lvl6pPr>
            <a:lvl7pPr marL="2057400" indent="0" algn="ctr">
              <a:buNone/>
              <a:defRPr/>
            </a:lvl7pPr>
            <a:lvl8pPr marL="2400300" indent="0" algn="ctr">
              <a:buNone/>
              <a:defRPr/>
            </a:lvl8pPr>
            <a:lvl9pPr marL="2743200" indent="0" algn="ctr">
              <a:buNone/>
              <a:defRPr/>
            </a:lvl9pPr>
          </a:lstStyle>
          <a:p>
            <a:r>
              <a:rPr lang="zh-TW" altLang="en-US" dirty="0"/>
              <a:t>按一下以編輯母片副標題樣式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D6409E3-3B5B-43C9-A04D-455BEE6C52FB}" type="slidenum">
              <a:rPr lang="en-US" altLang="zh-TW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  <p:pic>
        <p:nvPicPr>
          <p:cNvPr id="5" name="Picture 4" descr="銀行弧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07065"/>
            <a:ext cx="9144000" cy="1150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直線接點 6"/>
          <p:cNvCxnSpPr/>
          <p:nvPr userDrawn="1"/>
        </p:nvCxnSpPr>
        <p:spPr>
          <a:xfrm>
            <a:off x="683568" y="2132856"/>
            <a:ext cx="7272808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2387889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>
            <a:lvl2pPr>
              <a:defRPr kumimoji="1" lang="en-US" altLang="zh-TW" sz="1200" b="1" dirty="0" smtClean="0">
                <a:solidFill>
                  <a:schemeClr val="tx1"/>
                </a:solidFill>
                <a:latin typeface="+mn-lt"/>
                <a:ea typeface="+mn-ea"/>
              </a:defRPr>
            </a:lvl2pPr>
            <a:lvl3pPr marL="750094" indent="-214313">
              <a:buFont typeface="Wingdings" pitchFamily="2" charset="2"/>
              <a:buChar char="n"/>
              <a:defRPr kumimoji="1" lang="zh-TW" altLang="en-US" sz="1050" b="1" dirty="0">
                <a:solidFill>
                  <a:schemeClr val="tx1"/>
                </a:solidFill>
                <a:latin typeface="+mn-lt"/>
                <a:ea typeface="+mn-ea"/>
              </a:defRPr>
            </a:lvl3pPr>
            <a:lvl4pPr marL="1073944" indent="-264319">
              <a:buClr>
                <a:srgbClr val="FF0000"/>
              </a:buClr>
              <a:buFont typeface="Wingdings" pitchFamily="2" charset="2"/>
              <a:buChar char="n"/>
              <a:defRPr sz="1050" b="1">
                <a:latin typeface="標楷體" pitchFamily="65" charset="-120"/>
                <a:ea typeface="標楷體" pitchFamily="65" charset="-120"/>
              </a:defRPr>
            </a:lvl4pPr>
            <a:lvl5pPr marL="807244" indent="-271463">
              <a:defRPr/>
            </a:lvl5pPr>
          </a:lstStyle>
          <a:p>
            <a:pPr lvl="0"/>
            <a:r>
              <a:rPr lang="zh-TW" altLang="en-US" dirty="0"/>
              <a:t>按一下以編輯母片文字樣式</a:t>
            </a:r>
            <a:endParaRPr lang="en-US" altLang="zh-TW" dirty="0"/>
          </a:p>
          <a:p>
            <a:pPr lvl="1"/>
            <a:r>
              <a:rPr lang="zh-TW" altLang="en-US" dirty="0"/>
              <a:t>第二層</a:t>
            </a:r>
            <a:endParaRPr lang="en-US" altLang="zh-TW" dirty="0"/>
          </a:p>
          <a:p>
            <a:pPr lvl="2"/>
            <a:r>
              <a:rPr lang="zh-TW" altLang="en-US" dirty="0"/>
              <a:t>第三層</a:t>
            </a:r>
            <a:endParaRPr lang="en-US" altLang="zh-TW" dirty="0"/>
          </a:p>
          <a:p>
            <a:pPr lvl="3"/>
            <a:r>
              <a:rPr lang="zh-TW" altLang="en-US" sz="1050" dirty="0">
                <a:latin typeface="標楷體" pitchFamily="65" charset="-120"/>
                <a:ea typeface="標楷體" pitchFamily="65" charset="-120"/>
              </a:rPr>
              <a:t>第四層</a:t>
            </a:r>
            <a:endParaRPr lang="en-US" altLang="zh-TW" dirty="0"/>
          </a:p>
        </p:txBody>
      </p:sp>
      <p:sp>
        <p:nvSpPr>
          <p:cNvPr id="4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C2A38EC-59AE-4EBE-995D-93EA22456D3E}" type="slidenum">
              <a:rPr lang="en-US" altLang="zh-TW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397152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8E001BE-461D-4460-80C6-3A7EB5FDE4C7}" type="slidenum">
              <a:rPr lang="en-US" altLang="zh-TW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7991521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611188" y="1196975"/>
            <a:ext cx="3960812" cy="4929188"/>
          </a:xfrm>
        </p:spPr>
        <p:txBody>
          <a:bodyPr/>
          <a:lstStyle>
            <a:lvl1pPr>
              <a:defRPr sz="1500"/>
            </a:lvl1pPr>
            <a:lvl2pPr>
              <a:defRPr sz="1200"/>
            </a:lvl2pPr>
            <a:lvl3pPr>
              <a:defRPr sz="1050"/>
            </a:lvl3pPr>
            <a:lvl4pPr marL="1012031" indent="-171450">
              <a:buClr>
                <a:srgbClr val="FF0000"/>
              </a:buClr>
              <a:buFont typeface="Wingdings" pitchFamily="2" charset="2"/>
              <a:buChar char="n"/>
              <a:defRPr sz="1350" b="1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  <a:endParaRPr lang="en-US" altLang="zh-TW" dirty="0"/>
          </a:p>
          <a:p>
            <a:pPr lvl="2"/>
            <a:r>
              <a:rPr lang="zh-TW" altLang="en-US" dirty="0"/>
              <a:t>第三層</a:t>
            </a:r>
            <a:endParaRPr lang="en-US" altLang="zh-TW" dirty="0"/>
          </a:p>
          <a:p>
            <a:pPr lvl="3"/>
            <a:r>
              <a:rPr lang="zh-TW" altLang="en-US" sz="1050" dirty="0">
                <a:latin typeface="標楷體" pitchFamily="65" charset="-120"/>
                <a:ea typeface="標楷體" pitchFamily="65" charset="-120"/>
              </a:rPr>
              <a:t>第四層</a:t>
            </a:r>
            <a:endParaRPr lang="en-US" altLang="zh-TW" dirty="0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724400" y="1196975"/>
            <a:ext cx="3962400" cy="4929188"/>
          </a:xfrm>
        </p:spPr>
        <p:txBody>
          <a:bodyPr/>
          <a:lstStyle>
            <a:lvl1pPr>
              <a:defRPr sz="1500"/>
            </a:lvl1pPr>
            <a:lvl2pPr>
              <a:defRPr sz="1200"/>
            </a:lvl2pPr>
            <a:lvl3pPr>
              <a:defRPr sz="1050"/>
            </a:lvl3pPr>
            <a:lvl4pPr marL="1054894" indent="-214313">
              <a:defRPr kumimoji="1" lang="en-US" altLang="zh-TW" sz="1050" b="1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defRPr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  <a:endParaRPr lang="en-US" altLang="zh-TW" dirty="0"/>
          </a:p>
          <a:p>
            <a:pPr lvl="2"/>
            <a:r>
              <a:rPr lang="zh-TW" altLang="en-US" dirty="0"/>
              <a:t>第三層</a:t>
            </a:r>
            <a:endParaRPr lang="en-US" altLang="zh-TW" dirty="0"/>
          </a:p>
          <a:p>
            <a:pPr marL="1012031" lvl="3" indent="-1714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itchFamily="2" charset="2"/>
              <a:buChar char="n"/>
            </a:pPr>
            <a:r>
              <a:rPr lang="zh-TW" altLang="en-US" sz="1050" dirty="0">
                <a:latin typeface="標楷體" pitchFamily="65" charset="-120"/>
                <a:ea typeface="標楷體" pitchFamily="65" charset="-120"/>
              </a:rPr>
              <a:t>第四層</a:t>
            </a:r>
            <a:endParaRPr lang="en-US" altLang="zh-TW" dirty="0"/>
          </a:p>
        </p:txBody>
      </p:sp>
      <p:sp>
        <p:nvSpPr>
          <p:cNvPr id="5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877CDD-4412-4A5E-805F-F3AFE8503949}" type="slidenum">
              <a:rPr lang="en-US" altLang="zh-TW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6266003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0106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262970"/>
            <a:ext cx="4040188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TW" altLang="en-US" dirty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1902732"/>
            <a:ext cx="4042792" cy="4478596"/>
          </a:xfrm>
        </p:spPr>
        <p:txBody>
          <a:bodyPr/>
          <a:lstStyle>
            <a:lvl1pPr>
              <a:defRPr sz="1500"/>
            </a:lvl1pPr>
            <a:lvl2pPr marL="535781" indent="-264319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n"/>
              <a:defRPr kumimoji="1" lang="en-US" altLang="zh-TW" sz="1200" b="1" dirty="0" smtClean="0">
                <a:solidFill>
                  <a:schemeClr val="tx1"/>
                </a:solidFill>
                <a:latin typeface="+mn-lt"/>
                <a:ea typeface="+mn-ea"/>
              </a:defRPr>
            </a:lvl2pPr>
            <a:lvl3pPr marL="807244" indent="-27146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n"/>
              <a:defRPr kumimoji="1" lang="en-US" altLang="zh-TW" sz="1200" b="1" dirty="0" smtClean="0">
                <a:solidFill>
                  <a:schemeClr val="tx1"/>
                </a:solidFill>
                <a:latin typeface="+mn-lt"/>
                <a:ea typeface="+mn-ea"/>
              </a:defRPr>
            </a:lvl3pPr>
            <a:lvl4pPr marL="1012031" indent="-1714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itchFamily="2" charset="2"/>
              <a:buChar char="n"/>
              <a:tabLst/>
              <a:defRPr kumimoji="1" lang="en-US" altLang="zh-TW" sz="1200" b="1" dirty="0" smtClean="0">
                <a:solidFill>
                  <a:schemeClr val="tx1"/>
                </a:solidFill>
                <a:latin typeface="+mn-lt"/>
                <a:ea typeface="+mn-ea"/>
              </a:defRPr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  <a:endParaRPr lang="en-US" altLang="zh-TW" dirty="0"/>
          </a:p>
          <a:p>
            <a:pPr lvl="2"/>
            <a:r>
              <a:rPr lang="zh-TW" altLang="en-US" dirty="0"/>
              <a:t>第三層</a:t>
            </a:r>
            <a:endParaRPr lang="en-US" altLang="zh-TW" dirty="0"/>
          </a:p>
          <a:p>
            <a:pPr lvl="3"/>
            <a:r>
              <a:rPr lang="zh-TW" altLang="en-US" sz="1050" dirty="0">
                <a:latin typeface="標楷體" pitchFamily="65" charset="-120"/>
                <a:ea typeface="標楷體" pitchFamily="65" charset="-120"/>
              </a:rPr>
              <a:t>第四層</a:t>
            </a:r>
            <a:endParaRPr lang="en-US" altLang="zh-TW" dirty="0"/>
          </a:p>
        </p:txBody>
      </p:sp>
      <p:sp>
        <p:nvSpPr>
          <p:cNvPr id="7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B604EE3-DC53-4772-854C-E45333282678}" type="slidenum">
              <a:rPr lang="en-US" altLang="zh-TW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8" name="文字版面配置區 2"/>
          <p:cNvSpPr>
            <a:spLocks noGrp="1"/>
          </p:cNvSpPr>
          <p:nvPr>
            <p:ph type="body" idx="11"/>
          </p:nvPr>
        </p:nvSpPr>
        <p:spPr>
          <a:xfrm>
            <a:off x="4659087" y="1262970"/>
            <a:ext cx="4040188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TW" altLang="en-US" dirty="0"/>
              <a:t>按一下以編輯母片文字樣式</a:t>
            </a:r>
          </a:p>
        </p:txBody>
      </p:sp>
      <p:sp>
        <p:nvSpPr>
          <p:cNvPr id="9" name="內容版面配置區 3"/>
          <p:cNvSpPr>
            <a:spLocks noGrp="1"/>
          </p:cNvSpPr>
          <p:nvPr>
            <p:ph sz="half" idx="12"/>
          </p:nvPr>
        </p:nvSpPr>
        <p:spPr>
          <a:xfrm>
            <a:off x="4659087" y="1902732"/>
            <a:ext cx="4042792" cy="4478596"/>
          </a:xfrm>
        </p:spPr>
        <p:txBody>
          <a:bodyPr/>
          <a:lstStyle>
            <a:lvl1pPr>
              <a:defRPr sz="1500"/>
            </a:lvl1pPr>
            <a:lvl2pPr marL="535781" indent="-264319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n"/>
              <a:defRPr kumimoji="1" lang="en-US" altLang="zh-TW" sz="1200" b="1" dirty="0" smtClean="0">
                <a:solidFill>
                  <a:schemeClr val="tx1"/>
                </a:solidFill>
                <a:latin typeface="+mn-lt"/>
                <a:ea typeface="+mn-ea"/>
              </a:defRPr>
            </a:lvl2pPr>
            <a:lvl3pPr marL="807244" indent="-27146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n"/>
              <a:defRPr kumimoji="1" lang="en-US" altLang="zh-TW" sz="1200" b="1" dirty="0" smtClean="0">
                <a:solidFill>
                  <a:schemeClr val="tx1"/>
                </a:solidFill>
                <a:latin typeface="+mn-lt"/>
                <a:ea typeface="+mn-ea"/>
              </a:defRPr>
            </a:lvl3pPr>
            <a:lvl4pPr marL="1012031" indent="-1714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itchFamily="2" charset="2"/>
              <a:buChar char="n"/>
              <a:tabLst/>
              <a:defRPr kumimoji="1" lang="en-US" altLang="zh-TW" sz="1200" b="1" dirty="0" smtClean="0">
                <a:solidFill>
                  <a:schemeClr val="tx1"/>
                </a:solidFill>
                <a:latin typeface="+mn-lt"/>
                <a:ea typeface="+mn-ea"/>
              </a:defRPr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  <a:endParaRPr lang="en-US" altLang="zh-TW" dirty="0"/>
          </a:p>
          <a:p>
            <a:pPr lvl="2"/>
            <a:r>
              <a:rPr lang="zh-TW" altLang="en-US" dirty="0"/>
              <a:t>第三層</a:t>
            </a:r>
            <a:endParaRPr lang="en-US" altLang="zh-TW" dirty="0"/>
          </a:p>
          <a:p>
            <a:pPr lvl="3"/>
            <a:r>
              <a:rPr lang="zh-TW" altLang="en-US" sz="1050" dirty="0">
                <a:latin typeface="標楷體" pitchFamily="65" charset="-120"/>
                <a:ea typeface="標楷體" pitchFamily="65" charset="-120"/>
              </a:rPr>
              <a:t>第四層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5059034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Rectangle 3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852E88-0254-4B19-81B3-E8664451FBCF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15C7A05-B7D5-4B53-8AEC-580576C8F144}" type="slidenum">
              <a:rPr lang="en-US" altLang="zh-TW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3217684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EEAFBF2-E4BC-49C4-BCB2-69CA27567D1D}" type="slidenum">
              <a:rPr lang="en-US" altLang="zh-TW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655525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707678"/>
          </a:xfrm>
        </p:spPr>
        <p:txBody>
          <a:bodyPr anchor="ctr"/>
          <a:lstStyle>
            <a:lvl1pPr algn="l">
              <a:defRPr sz="1350" b="1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2100"/>
            </a:lvl1pPr>
            <a:lvl2pPr>
              <a:defRPr sz="2100"/>
            </a:lvl2pPr>
            <a:lvl3pPr>
              <a:defRPr sz="1800"/>
            </a:lvl3pPr>
            <a:lvl4pPr marL="840581" indent="0">
              <a:buNone/>
              <a:defRPr kumimoji="1" lang="en-US" altLang="zh-TW" sz="1200" b="1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defRPr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  <a:endParaRPr lang="en-US" altLang="zh-TW" dirty="0"/>
          </a:p>
          <a:p>
            <a:pPr lvl="2"/>
            <a:r>
              <a:rPr lang="zh-TW" altLang="en-US" dirty="0"/>
              <a:t>第三層</a:t>
            </a:r>
            <a:endParaRPr lang="en-US" altLang="zh-TW" dirty="0"/>
          </a:p>
          <a:p>
            <a:pPr marL="1012031" lvl="3" indent="-1714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itchFamily="2" charset="2"/>
              <a:buChar char="n"/>
              <a:tabLst/>
            </a:pPr>
            <a:r>
              <a:rPr lang="zh-TW" altLang="en-US" dirty="0"/>
              <a:t>第四層</a:t>
            </a:r>
            <a:endParaRPr lang="en-US" altLang="zh-TW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1" y="1052738"/>
            <a:ext cx="3008313" cy="507342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TW" altLang="en-US" dirty="0"/>
              <a:t>按一下以編輯母片文字樣式</a:t>
            </a:r>
          </a:p>
        </p:txBody>
      </p:sp>
      <p:sp>
        <p:nvSpPr>
          <p:cNvPr id="5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92C714A-2CB1-437F-A3C6-4893539F0770}" type="slidenum">
              <a:rPr lang="en-US" altLang="zh-TW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473844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63688" y="5517232"/>
            <a:ext cx="5486400" cy="5667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63688" y="1329407"/>
            <a:ext cx="5486400" cy="4114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zh-TW" altLang="en-US" noProof="0"/>
          </a:p>
        </p:txBody>
      </p:sp>
      <p:sp>
        <p:nvSpPr>
          <p:cNvPr id="5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E86EFAA-6998-42BE-BC09-136A0003F753}" type="slidenum">
              <a:rPr lang="en-US" altLang="zh-TW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6578023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B94284-95B6-4C56-BF4C-8C5A205D295B}" type="slidenum">
              <a:rPr lang="en-US" altLang="zh-TW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0884007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69088" y="274640"/>
            <a:ext cx="2017712" cy="5851525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611188" y="274640"/>
            <a:ext cx="5905500" cy="5851525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4566C9A-D867-416E-B421-0E9C8CCF7366}" type="slidenum">
              <a:rPr lang="en-US" altLang="zh-TW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6033820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>
  <p:cSld name="標題，物件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11188" y="274638"/>
            <a:ext cx="6697662" cy="633412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611188" y="1196975"/>
            <a:ext cx="3960812" cy="49291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724400" y="1196975"/>
            <a:ext cx="3962400" cy="49291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835BC72-B944-4CCF-8AA0-93ACC039C4B7}" type="slidenum">
              <a:rPr lang="en-US" altLang="zh-TW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4252122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" y="6381758"/>
            <a:ext cx="468314" cy="21590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450">
                <a:latin typeface="Arial" charset="0"/>
                <a:ea typeface="新細明體" pitchFamily="18" charset="-120"/>
              </a:defRPr>
            </a:lvl1pPr>
          </a:lstStyle>
          <a:p>
            <a:pPr defTabSz="699825">
              <a:defRPr/>
            </a:pPr>
            <a:fld id="{1C43480B-0F76-4A59-981B-204F00EA1A0D}" type="slidenum">
              <a:rPr lang="en-US" altLang="zh-TW" smtClean="0">
                <a:solidFill>
                  <a:srgbClr val="000000"/>
                </a:solidFill>
              </a:rPr>
              <a:pPr defTabSz="699825">
                <a:defRPr/>
              </a:p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7" name="Text Box 21"/>
          <p:cNvSpPr txBox="1">
            <a:spLocks noChangeArrowheads="1"/>
          </p:cNvSpPr>
          <p:nvPr userDrawn="1"/>
        </p:nvSpPr>
        <p:spPr bwMode="auto">
          <a:xfrm>
            <a:off x="468316" y="6453194"/>
            <a:ext cx="2303462" cy="150041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tx1"/>
                </a:solidFill>
                <a:latin typeface="Arial" charset="0"/>
                <a:ea typeface="標楷體" pitchFamily="65" charset="-120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Arial" charset="0"/>
                <a:ea typeface="標楷體" pitchFamily="65" charset="-120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Arial" charset="0"/>
                <a:ea typeface="標楷體" pitchFamily="65" charset="-120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Arial" charset="0"/>
                <a:ea typeface="標楷體" pitchFamily="65" charset="-120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Arial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charset="0"/>
                <a:ea typeface="標楷體" pitchFamily="65" charset="-120"/>
              </a:defRPr>
            </a:lvl9pPr>
          </a:lstStyle>
          <a:p>
            <a:pPr marL="0" marR="0" lvl="0" indent="0" algn="l" defTabSz="699825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375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標楷體" pitchFamily="65" charset="-120"/>
                <a:ea typeface="標楷體" pitchFamily="65" charset="-120"/>
                <a:cs typeface="+mn-cs"/>
              </a:rPr>
              <a:t>誠信  承諾  創新  合作</a:t>
            </a:r>
          </a:p>
        </p:txBody>
      </p:sp>
      <p:sp>
        <p:nvSpPr>
          <p:cNvPr id="8" name="Line 22"/>
          <p:cNvSpPr>
            <a:spLocks noChangeShapeType="1"/>
          </p:cNvSpPr>
          <p:nvPr userDrawn="1"/>
        </p:nvSpPr>
        <p:spPr bwMode="auto">
          <a:xfrm>
            <a:off x="611191" y="981075"/>
            <a:ext cx="80645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6998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67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標楷體"/>
              <a:cs typeface="+mn-cs"/>
            </a:endParaRPr>
          </a:p>
        </p:txBody>
      </p:sp>
      <p:sp>
        <p:nvSpPr>
          <p:cNvPr id="9" name="Line 23"/>
          <p:cNvSpPr>
            <a:spLocks noChangeShapeType="1"/>
          </p:cNvSpPr>
          <p:nvPr userDrawn="1"/>
        </p:nvSpPr>
        <p:spPr bwMode="auto">
          <a:xfrm>
            <a:off x="2051061" y="6597650"/>
            <a:ext cx="5834063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6998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67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標楷體"/>
              <a:cs typeface="+mn-cs"/>
            </a:endParaRPr>
          </a:p>
        </p:txBody>
      </p:sp>
      <p:pic>
        <p:nvPicPr>
          <p:cNvPr id="10" name="Picture 17" descr="3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6550" y="6308729"/>
            <a:ext cx="914402" cy="28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24"/>
          <p:cNvSpPr>
            <a:spLocks noGrp="1" noChangeArrowheads="1"/>
          </p:cNvSpPr>
          <p:nvPr>
            <p:ph type="title"/>
          </p:nvPr>
        </p:nvSpPr>
        <p:spPr bwMode="auto">
          <a:xfrm>
            <a:off x="611193" y="274649"/>
            <a:ext cx="7129162" cy="633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l">
              <a:defRPr sz="1350">
                <a:latin typeface="+mn-lt"/>
                <a:ea typeface="標楷體" pitchFamily="65" charset="-120"/>
              </a:defRPr>
            </a:lvl1pPr>
          </a:lstStyle>
          <a:p>
            <a:pPr lvl="0"/>
            <a:r>
              <a:rPr lang="zh-TW" altLang="en-US" dirty="0"/>
              <a:t>按一下以編輯母片標題樣式</a:t>
            </a:r>
          </a:p>
        </p:txBody>
      </p:sp>
      <p:sp>
        <p:nvSpPr>
          <p:cNvPr id="12" name="Rectangle 25"/>
          <p:cNvSpPr>
            <a:spLocks noGrp="1" noChangeArrowheads="1"/>
          </p:cNvSpPr>
          <p:nvPr>
            <p:ph idx="1"/>
          </p:nvPr>
        </p:nvSpPr>
        <p:spPr bwMode="auto">
          <a:xfrm>
            <a:off x="611194" y="1196980"/>
            <a:ext cx="8075612" cy="4929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51">
                <a:latin typeface="+mn-lt"/>
                <a:ea typeface="標楷體" pitchFamily="65" charset="-120"/>
              </a:defRPr>
            </a:lvl1pPr>
            <a:lvl2pPr>
              <a:defRPr sz="900">
                <a:latin typeface="+mn-lt"/>
                <a:ea typeface="標楷體" pitchFamily="65" charset="-120"/>
              </a:defRPr>
            </a:lvl2pPr>
            <a:lvl3pPr>
              <a:defRPr sz="751">
                <a:latin typeface="+mn-lt"/>
                <a:ea typeface="標楷體" pitchFamily="65" charset="-120"/>
              </a:defRPr>
            </a:lvl3pPr>
          </a:lstStyle>
          <a:p>
            <a:pPr lvl="0"/>
            <a:r>
              <a:rPr lang="zh-TW" altLang="en-US" dirty="0"/>
              <a:t>按一下以編輯母片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</p:txBody>
      </p:sp>
      <p:sp>
        <p:nvSpPr>
          <p:cNvPr id="13" name="Text Box 26"/>
          <p:cNvSpPr txBox="1">
            <a:spLocks noChangeArrowheads="1"/>
          </p:cNvSpPr>
          <p:nvPr userDrawn="1"/>
        </p:nvSpPr>
        <p:spPr bwMode="auto">
          <a:xfrm>
            <a:off x="7525643" y="692156"/>
            <a:ext cx="1366839" cy="161583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tx1"/>
                </a:solidFill>
                <a:latin typeface="Arial" charset="0"/>
                <a:ea typeface="標楷體" pitchFamily="65" charset="-120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Arial" charset="0"/>
                <a:ea typeface="標楷體" pitchFamily="65" charset="-120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Arial" charset="0"/>
                <a:ea typeface="標楷體" pitchFamily="65" charset="-120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Arial" charset="0"/>
                <a:ea typeface="標楷體" pitchFamily="65" charset="-120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Arial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charset="0"/>
                <a:ea typeface="標楷體" pitchFamily="65" charset="-120"/>
              </a:defRPr>
            </a:lvl9pPr>
          </a:lstStyle>
          <a:p>
            <a:pPr marL="0" marR="0" lvl="0" indent="0" algn="l" defTabSz="699825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4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標楷體" pitchFamily="65" charset="-120"/>
                <a:ea typeface="標楷體" pitchFamily="65" charset="-120"/>
                <a:cs typeface="+mn-cs"/>
              </a:rPr>
              <a:t>   </a:t>
            </a:r>
            <a:r>
              <a:rPr kumimoji="1" lang="zh-TW" altLang="en-US" sz="4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標楷體" pitchFamily="65" charset="-120"/>
                <a:ea typeface="標楷體" pitchFamily="65" charset="-120"/>
                <a:cs typeface="+mn-cs"/>
              </a:rPr>
              <a:t>財務管理處</a:t>
            </a:r>
          </a:p>
        </p:txBody>
      </p:sp>
    </p:spTree>
    <p:extLst>
      <p:ext uri="{BB962C8B-B14F-4D97-AF65-F5344CB8AC3E}">
        <p14:creationId xmlns:p14="http://schemas.microsoft.com/office/powerpoint/2010/main" val="3247030849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52339" y="980729"/>
            <a:ext cx="7772400" cy="1152128"/>
          </a:xfrm>
        </p:spPr>
        <p:txBody>
          <a:bodyPr/>
          <a:lstStyle>
            <a:lvl1pPr>
              <a:defRPr sz="2400">
                <a:solidFill>
                  <a:schemeClr val="tx1"/>
                </a:solidFill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683568" y="2276872"/>
            <a:ext cx="6400800" cy="1752600"/>
          </a:xfrm>
        </p:spPr>
        <p:txBody>
          <a:bodyPr/>
          <a:lstStyle>
            <a:lvl1pPr marL="335756" indent="-335756" algn="l">
              <a:buFont typeface="Wingdings" pitchFamily="2" charset="2"/>
              <a:buChar char="n"/>
              <a:defRPr sz="1800"/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  <a:lvl6pPr marL="1714500" indent="0" algn="ctr">
              <a:buNone/>
              <a:defRPr/>
            </a:lvl6pPr>
            <a:lvl7pPr marL="2057400" indent="0" algn="ctr">
              <a:buNone/>
              <a:defRPr/>
            </a:lvl7pPr>
            <a:lvl8pPr marL="2400300" indent="0" algn="ctr">
              <a:buNone/>
              <a:defRPr/>
            </a:lvl8pPr>
            <a:lvl9pPr marL="2743200" indent="0" algn="ctr">
              <a:buNone/>
              <a:defRPr/>
            </a:lvl9pPr>
          </a:lstStyle>
          <a:p>
            <a:r>
              <a:rPr lang="zh-TW" altLang="en-US" dirty="0"/>
              <a:t>按一下以編輯母片副標題樣式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D6409E3-3B5B-43C9-A04D-455BEE6C52FB}" type="slidenum">
              <a:rPr lang="en-US" altLang="zh-TW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  <p:pic>
        <p:nvPicPr>
          <p:cNvPr id="5" name="Picture 4" descr="銀行弧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07065"/>
            <a:ext cx="9144000" cy="1150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直線接點 6"/>
          <p:cNvCxnSpPr/>
          <p:nvPr userDrawn="1"/>
        </p:nvCxnSpPr>
        <p:spPr>
          <a:xfrm>
            <a:off x="683568" y="2132856"/>
            <a:ext cx="7272808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8598700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>
            <a:lvl2pPr>
              <a:defRPr kumimoji="1" lang="en-US" altLang="zh-TW" sz="1200" b="1" dirty="0" smtClean="0">
                <a:solidFill>
                  <a:schemeClr val="tx1"/>
                </a:solidFill>
                <a:latin typeface="+mn-lt"/>
                <a:ea typeface="+mn-ea"/>
              </a:defRPr>
            </a:lvl2pPr>
            <a:lvl3pPr marL="750094" indent="-214313">
              <a:buFont typeface="Wingdings" pitchFamily="2" charset="2"/>
              <a:buChar char="n"/>
              <a:defRPr kumimoji="1" lang="zh-TW" altLang="en-US" sz="1050" b="1" dirty="0">
                <a:solidFill>
                  <a:schemeClr val="tx1"/>
                </a:solidFill>
                <a:latin typeface="+mn-lt"/>
                <a:ea typeface="+mn-ea"/>
              </a:defRPr>
            </a:lvl3pPr>
            <a:lvl4pPr marL="1073944" indent="-264319">
              <a:buClr>
                <a:srgbClr val="FF0000"/>
              </a:buClr>
              <a:buFont typeface="Wingdings" pitchFamily="2" charset="2"/>
              <a:buChar char="n"/>
              <a:defRPr sz="1050" b="1">
                <a:latin typeface="標楷體" pitchFamily="65" charset="-120"/>
                <a:ea typeface="標楷體" pitchFamily="65" charset="-120"/>
              </a:defRPr>
            </a:lvl4pPr>
            <a:lvl5pPr marL="807244" indent="-271463">
              <a:defRPr/>
            </a:lvl5pPr>
          </a:lstStyle>
          <a:p>
            <a:pPr lvl="0"/>
            <a:r>
              <a:rPr lang="zh-TW" altLang="en-US" dirty="0"/>
              <a:t>按一下以編輯母片文字樣式</a:t>
            </a:r>
            <a:endParaRPr lang="en-US" altLang="zh-TW" dirty="0"/>
          </a:p>
          <a:p>
            <a:pPr lvl="1"/>
            <a:r>
              <a:rPr lang="zh-TW" altLang="en-US" dirty="0"/>
              <a:t>第二層</a:t>
            </a:r>
            <a:endParaRPr lang="en-US" altLang="zh-TW" dirty="0"/>
          </a:p>
          <a:p>
            <a:pPr lvl="2"/>
            <a:r>
              <a:rPr lang="zh-TW" altLang="en-US" dirty="0"/>
              <a:t>第三層</a:t>
            </a:r>
            <a:endParaRPr lang="en-US" altLang="zh-TW" dirty="0"/>
          </a:p>
          <a:p>
            <a:pPr lvl="3"/>
            <a:r>
              <a:rPr lang="zh-TW" altLang="en-US" sz="1050" dirty="0">
                <a:latin typeface="標楷體" pitchFamily="65" charset="-120"/>
                <a:ea typeface="標楷體" pitchFamily="65" charset="-120"/>
              </a:rPr>
              <a:t>第四層</a:t>
            </a:r>
            <a:endParaRPr lang="en-US" altLang="zh-TW" dirty="0"/>
          </a:p>
        </p:txBody>
      </p:sp>
      <p:sp>
        <p:nvSpPr>
          <p:cNvPr id="4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C2A38EC-59AE-4EBE-995D-93EA22456D3E}" type="slidenum">
              <a:rPr lang="en-US" altLang="zh-TW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39369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71697D7-8013-4975-95E3-48F7F3F7499B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8E001BE-461D-4460-80C6-3A7EB5FDE4C7}" type="slidenum">
              <a:rPr lang="en-US" altLang="zh-TW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277650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611188" y="1196975"/>
            <a:ext cx="3960812" cy="4929188"/>
          </a:xfrm>
        </p:spPr>
        <p:txBody>
          <a:bodyPr/>
          <a:lstStyle>
            <a:lvl1pPr>
              <a:defRPr sz="1500"/>
            </a:lvl1pPr>
            <a:lvl2pPr>
              <a:defRPr sz="1200"/>
            </a:lvl2pPr>
            <a:lvl3pPr>
              <a:defRPr sz="1050"/>
            </a:lvl3pPr>
            <a:lvl4pPr marL="1012031" indent="-171450">
              <a:buClr>
                <a:srgbClr val="FF0000"/>
              </a:buClr>
              <a:buFont typeface="Wingdings" pitchFamily="2" charset="2"/>
              <a:buChar char="n"/>
              <a:defRPr sz="1350" b="1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  <a:endParaRPr lang="en-US" altLang="zh-TW" dirty="0"/>
          </a:p>
          <a:p>
            <a:pPr lvl="2"/>
            <a:r>
              <a:rPr lang="zh-TW" altLang="en-US" dirty="0"/>
              <a:t>第三層</a:t>
            </a:r>
            <a:endParaRPr lang="en-US" altLang="zh-TW" dirty="0"/>
          </a:p>
          <a:p>
            <a:pPr lvl="3"/>
            <a:r>
              <a:rPr lang="zh-TW" altLang="en-US" sz="1050" dirty="0">
                <a:latin typeface="標楷體" pitchFamily="65" charset="-120"/>
                <a:ea typeface="標楷體" pitchFamily="65" charset="-120"/>
              </a:rPr>
              <a:t>第四層</a:t>
            </a:r>
            <a:endParaRPr lang="en-US" altLang="zh-TW" dirty="0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724400" y="1196975"/>
            <a:ext cx="3962400" cy="4929188"/>
          </a:xfrm>
        </p:spPr>
        <p:txBody>
          <a:bodyPr/>
          <a:lstStyle>
            <a:lvl1pPr>
              <a:defRPr sz="1500"/>
            </a:lvl1pPr>
            <a:lvl2pPr>
              <a:defRPr sz="1200"/>
            </a:lvl2pPr>
            <a:lvl3pPr>
              <a:defRPr sz="1050"/>
            </a:lvl3pPr>
            <a:lvl4pPr marL="1054894" indent="-214313">
              <a:defRPr kumimoji="1" lang="en-US" altLang="zh-TW" sz="1050" b="1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defRPr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  <a:endParaRPr lang="en-US" altLang="zh-TW" dirty="0"/>
          </a:p>
          <a:p>
            <a:pPr lvl="2"/>
            <a:r>
              <a:rPr lang="zh-TW" altLang="en-US" dirty="0"/>
              <a:t>第三層</a:t>
            </a:r>
            <a:endParaRPr lang="en-US" altLang="zh-TW" dirty="0"/>
          </a:p>
          <a:p>
            <a:pPr marL="1012031" lvl="3" indent="-1714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itchFamily="2" charset="2"/>
              <a:buChar char="n"/>
            </a:pPr>
            <a:r>
              <a:rPr lang="zh-TW" altLang="en-US" sz="1050" dirty="0">
                <a:latin typeface="標楷體" pitchFamily="65" charset="-120"/>
                <a:ea typeface="標楷體" pitchFamily="65" charset="-120"/>
              </a:rPr>
              <a:t>第四層</a:t>
            </a:r>
            <a:endParaRPr lang="en-US" altLang="zh-TW" dirty="0"/>
          </a:p>
        </p:txBody>
      </p:sp>
      <p:sp>
        <p:nvSpPr>
          <p:cNvPr id="5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877CDD-4412-4A5E-805F-F3AFE8503949}" type="slidenum">
              <a:rPr lang="en-US" altLang="zh-TW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6281320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0106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262970"/>
            <a:ext cx="4040188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TW" altLang="en-US" dirty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1902732"/>
            <a:ext cx="4042792" cy="4478596"/>
          </a:xfrm>
        </p:spPr>
        <p:txBody>
          <a:bodyPr/>
          <a:lstStyle>
            <a:lvl1pPr>
              <a:defRPr sz="1500"/>
            </a:lvl1pPr>
            <a:lvl2pPr marL="535781" indent="-264319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n"/>
              <a:defRPr kumimoji="1" lang="en-US" altLang="zh-TW" sz="1200" b="1" dirty="0" smtClean="0">
                <a:solidFill>
                  <a:schemeClr val="tx1"/>
                </a:solidFill>
                <a:latin typeface="+mn-lt"/>
                <a:ea typeface="+mn-ea"/>
              </a:defRPr>
            </a:lvl2pPr>
            <a:lvl3pPr marL="807244" indent="-27146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n"/>
              <a:defRPr kumimoji="1" lang="en-US" altLang="zh-TW" sz="1200" b="1" dirty="0" smtClean="0">
                <a:solidFill>
                  <a:schemeClr val="tx1"/>
                </a:solidFill>
                <a:latin typeface="+mn-lt"/>
                <a:ea typeface="+mn-ea"/>
              </a:defRPr>
            </a:lvl3pPr>
            <a:lvl4pPr marL="1012031" indent="-1714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itchFamily="2" charset="2"/>
              <a:buChar char="n"/>
              <a:tabLst/>
              <a:defRPr kumimoji="1" lang="en-US" altLang="zh-TW" sz="1200" b="1" dirty="0" smtClean="0">
                <a:solidFill>
                  <a:schemeClr val="tx1"/>
                </a:solidFill>
                <a:latin typeface="+mn-lt"/>
                <a:ea typeface="+mn-ea"/>
              </a:defRPr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  <a:endParaRPr lang="en-US" altLang="zh-TW" dirty="0"/>
          </a:p>
          <a:p>
            <a:pPr lvl="2"/>
            <a:r>
              <a:rPr lang="zh-TW" altLang="en-US" dirty="0"/>
              <a:t>第三層</a:t>
            </a:r>
            <a:endParaRPr lang="en-US" altLang="zh-TW" dirty="0"/>
          </a:p>
          <a:p>
            <a:pPr lvl="3"/>
            <a:r>
              <a:rPr lang="zh-TW" altLang="en-US" sz="1050" dirty="0">
                <a:latin typeface="標楷體" pitchFamily="65" charset="-120"/>
                <a:ea typeface="標楷體" pitchFamily="65" charset="-120"/>
              </a:rPr>
              <a:t>第四層</a:t>
            </a:r>
            <a:endParaRPr lang="en-US" altLang="zh-TW" dirty="0"/>
          </a:p>
        </p:txBody>
      </p:sp>
      <p:sp>
        <p:nvSpPr>
          <p:cNvPr id="7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B604EE3-DC53-4772-854C-E45333282678}" type="slidenum">
              <a:rPr lang="en-US" altLang="zh-TW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8" name="文字版面配置區 2"/>
          <p:cNvSpPr>
            <a:spLocks noGrp="1"/>
          </p:cNvSpPr>
          <p:nvPr>
            <p:ph type="body" idx="11"/>
          </p:nvPr>
        </p:nvSpPr>
        <p:spPr>
          <a:xfrm>
            <a:off x="4659087" y="1262970"/>
            <a:ext cx="4040188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TW" altLang="en-US" dirty="0"/>
              <a:t>按一下以編輯母片文字樣式</a:t>
            </a:r>
          </a:p>
        </p:txBody>
      </p:sp>
      <p:sp>
        <p:nvSpPr>
          <p:cNvPr id="9" name="內容版面配置區 3"/>
          <p:cNvSpPr>
            <a:spLocks noGrp="1"/>
          </p:cNvSpPr>
          <p:nvPr>
            <p:ph sz="half" idx="12"/>
          </p:nvPr>
        </p:nvSpPr>
        <p:spPr>
          <a:xfrm>
            <a:off x="4659087" y="1902732"/>
            <a:ext cx="4042792" cy="4478596"/>
          </a:xfrm>
        </p:spPr>
        <p:txBody>
          <a:bodyPr/>
          <a:lstStyle>
            <a:lvl1pPr>
              <a:defRPr sz="1500"/>
            </a:lvl1pPr>
            <a:lvl2pPr marL="535781" indent="-264319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n"/>
              <a:defRPr kumimoji="1" lang="en-US" altLang="zh-TW" sz="1200" b="1" dirty="0" smtClean="0">
                <a:solidFill>
                  <a:schemeClr val="tx1"/>
                </a:solidFill>
                <a:latin typeface="+mn-lt"/>
                <a:ea typeface="+mn-ea"/>
              </a:defRPr>
            </a:lvl2pPr>
            <a:lvl3pPr marL="807244" indent="-27146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n"/>
              <a:defRPr kumimoji="1" lang="en-US" altLang="zh-TW" sz="1200" b="1" dirty="0" smtClean="0">
                <a:solidFill>
                  <a:schemeClr val="tx1"/>
                </a:solidFill>
                <a:latin typeface="+mn-lt"/>
                <a:ea typeface="+mn-ea"/>
              </a:defRPr>
            </a:lvl3pPr>
            <a:lvl4pPr marL="1012031" indent="-1714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itchFamily="2" charset="2"/>
              <a:buChar char="n"/>
              <a:tabLst/>
              <a:defRPr kumimoji="1" lang="en-US" altLang="zh-TW" sz="1200" b="1" dirty="0" smtClean="0">
                <a:solidFill>
                  <a:schemeClr val="tx1"/>
                </a:solidFill>
                <a:latin typeface="+mn-lt"/>
                <a:ea typeface="+mn-ea"/>
              </a:defRPr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  <a:endParaRPr lang="en-US" altLang="zh-TW" dirty="0"/>
          </a:p>
          <a:p>
            <a:pPr lvl="2"/>
            <a:r>
              <a:rPr lang="zh-TW" altLang="en-US" dirty="0"/>
              <a:t>第三層</a:t>
            </a:r>
            <a:endParaRPr lang="en-US" altLang="zh-TW" dirty="0"/>
          </a:p>
          <a:p>
            <a:pPr lvl="3"/>
            <a:r>
              <a:rPr lang="zh-TW" altLang="en-US" sz="1050" dirty="0">
                <a:latin typeface="標楷體" pitchFamily="65" charset="-120"/>
                <a:ea typeface="標楷體" pitchFamily="65" charset="-120"/>
              </a:rPr>
              <a:t>第四層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696264585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15C7A05-B7D5-4B53-8AEC-580576C8F144}" type="slidenum">
              <a:rPr lang="en-US" altLang="zh-TW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2765349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EEAFBF2-E4BC-49C4-BCB2-69CA27567D1D}" type="slidenum">
              <a:rPr lang="en-US" altLang="zh-TW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4964343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707678"/>
          </a:xfrm>
        </p:spPr>
        <p:txBody>
          <a:bodyPr anchor="ctr"/>
          <a:lstStyle>
            <a:lvl1pPr algn="l">
              <a:defRPr sz="1350" b="1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2100"/>
            </a:lvl1pPr>
            <a:lvl2pPr>
              <a:defRPr sz="2100"/>
            </a:lvl2pPr>
            <a:lvl3pPr>
              <a:defRPr sz="1800"/>
            </a:lvl3pPr>
            <a:lvl4pPr marL="840581" indent="0">
              <a:buNone/>
              <a:defRPr kumimoji="1" lang="en-US" altLang="zh-TW" sz="1200" b="1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defRPr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  <a:endParaRPr lang="en-US" altLang="zh-TW" dirty="0"/>
          </a:p>
          <a:p>
            <a:pPr lvl="2"/>
            <a:r>
              <a:rPr lang="zh-TW" altLang="en-US" dirty="0"/>
              <a:t>第三層</a:t>
            </a:r>
            <a:endParaRPr lang="en-US" altLang="zh-TW" dirty="0"/>
          </a:p>
          <a:p>
            <a:pPr marL="1012031" lvl="3" indent="-1714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itchFamily="2" charset="2"/>
              <a:buChar char="n"/>
              <a:tabLst/>
            </a:pPr>
            <a:r>
              <a:rPr lang="zh-TW" altLang="en-US" dirty="0"/>
              <a:t>第四層</a:t>
            </a:r>
            <a:endParaRPr lang="en-US" altLang="zh-TW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1" y="1052738"/>
            <a:ext cx="3008313" cy="507342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TW" altLang="en-US" dirty="0"/>
              <a:t>按一下以編輯母片文字樣式</a:t>
            </a:r>
          </a:p>
        </p:txBody>
      </p:sp>
      <p:sp>
        <p:nvSpPr>
          <p:cNvPr id="5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92C714A-2CB1-437F-A3C6-4893539F0770}" type="slidenum">
              <a:rPr lang="en-US" altLang="zh-TW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8555159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63688" y="5517232"/>
            <a:ext cx="5486400" cy="5667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63688" y="1329407"/>
            <a:ext cx="5486400" cy="4114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zh-TW" altLang="en-US" noProof="0"/>
          </a:p>
        </p:txBody>
      </p:sp>
      <p:sp>
        <p:nvSpPr>
          <p:cNvPr id="5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E86EFAA-6998-42BE-BC09-136A0003F753}" type="slidenum">
              <a:rPr lang="en-US" altLang="zh-TW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5211516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B94284-95B6-4C56-BF4C-8C5A205D295B}" type="slidenum">
              <a:rPr lang="en-US" altLang="zh-TW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3152180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69088" y="274640"/>
            <a:ext cx="2017712" cy="5851525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611188" y="274640"/>
            <a:ext cx="5905500" cy="5851525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4566C9A-D867-416E-B421-0E9C8CCF7366}" type="slidenum">
              <a:rPr lang="en-US" altLang="zh-TW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3597693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>
  <p:cSld name="標題，物件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11188" y="274638"/>
            <a:ext cx="6697662" cy="633412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611188" y="1196975"/>
            <a:ext cx="3960812" cy="49291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724400" y="1196975"/>
            <a:ext cx="3962400" cy="49291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835BC72-B944-4CCF-8AA0-93ACC039C4B7}" type="slidenum">
              <a:rPr lang="en-US" altLang="zh-TW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98714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FEA8A6C-E419-4A2D-A59F-0183255F70EA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" y="6381758"/>
            <a:ext cx="468314" cy="21590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450">
                <a:latin typeface="Arial" charset="0"/>
                <a:ea typeface="新細明體" pitchFamily="18" charset="-120"/>
              </a:defRPr>
            </a:lvl1pPr>
          </a:lstStyle>
          <a:p>
            <a:pPr defTabSz="699825">
              <a:defRPr/>
            </a:pPr>
            <a:fld id="{1C43480B-0F76-4A59-981B-204F00EA1A0D}" type="slidenum">
              <a:rPr lang="en-US" altLang="zh-TW" smtClean="0">
                <a:solidFill>
                  <a:srgbClr val="000000"/>
                </a:solidFill>
              </a:rPr>
              <a:pPr defTabSz="699825">
                <a:defRPr/>
              </a:p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7" name="Text Box 21"/>
          <p:cNvSpPr txBox="1">
            <a:spLocks noChangeArrowheads="1"/>
          </p:cNvSpPr>
          <p:nvPr userDrawn="1"/>
        </p:nvSpPr>
        <p:spPr bwMode="auto">
          <a:xfrm>
            <a:off x="468316" y="6453194"/>
            <a:ext cx="2303462" cy="150041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tx1"/>
                </a:solidFill>
                <a:latin typeface="Arial" charset="0"/>
                <a:ea typeface="標楷體" pitchFamily="65" charset="-120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Arial" charset="0"/>
                <a:ea typeface="標楷體" pitchFamily="65" charset="-120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Arial" charset="0"/>
                <a:ea typeface="標楷體" pitchFamily="65" charset="-120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Arial" charset="0"/>
                <a:ea typeface="標楷體" pitchFamily="65" charset="-120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Arial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charset="0"/>
                <a:ea typeface="標楷體" pitchFamily="65" charset="-120"/>
              </a:defRPr>
            </a:lvl9pPr>
          </a:lstStyle>
          <a:p>
            <a:pPr marL="0" marR="0" lvl="0" indent="0" algn="l" defTabSz="699825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375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標楷體" pitchFamily="65" charset="-120"/>
                <a:ea typeface="標楷體" pitchFamily="65" charset="-120"/>
                <a:cs typeface="+mn-cs"/>
              </a:rPr>
              <a:t>誠信  承諾  創新  合作</a:t>
            </a:r>
          </a:p>
        </p:txBody>
      </p:sp>
      <p:sp>
        <p:nvSpPr>
          <p:cNvPr id="8" name="Line 22"/>
          <p:cNvSpPr>
            <a:spLocks noChangeShapeType="1"/>
          </p:cNvSpPr>
          <p:nvPr userDrawn="1"/>
        </p:nvSpPr>
        <p:spPr bwMode="auto">
          <a:xfrm>
            <a:off x="611191" y="981075"/>
            <a:ext cx="80645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6998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67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標楷體"/>
              <a:cs typeface="+mn-cs"/>
            </a:endParaRPr>
          </a:p>
        </p:txBody>
      </p:sp>
      <p:sp>
        <p:nvSpPr>
          <p:cNvPr id="9" name="Line 23"/>
          <p:cNvSpPr>
            <a:spLocks noChangeShapeType="1"/>
          </p:cNvSpPr>
          <p:nvPr userDrawn="1"/>
        </p:nvSpPr>
        <p:spPr bwMode="auto">
          <a:xfrm>
            <a:off x="2051061" y="6597650"/>
            <a:ext cx="5834063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6998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67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標楷體"/>
              <a:cs typeface="+mn-cs"/>
            </a:endParaRPr>
          </a:p>
        </p:txBody>
      </p:sp>
      <p:pic>
        <p:nvPicPr>
          <p:cNvPr id="10" name="Picture 17" descr="3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6550" y="6308729"/>
            <a:ext cx="914402" cy="28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24"/>
          <p:cNvSpPr>
            <a:spLocks noGrp="1" noChangeArrowheads="1"/>
          </p:cNvSpPr>
          <p:nvPr>
            <p:ph type="title"/>
          </p:nvPr>
        </p:nvSpPr>
        <p:spPr bwMode="auto">
          <a:xfrm>
            <a:off x="611193" y="274649"/>
            <a:ext cx="7129162" cy="633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l">
              <a:defRPr sz="1350">
                <a:latin typeface="+mn-lt"/>
                <a:ea typeface="標楷體" pitchFamily="65" charset="-120"/>
              </a:defRPr>
            </a:lvl1pPr>
          </a:lstStyle>
          <a:p>
            <a:pPr lvl="0"/>
            <a:r>
              <a:rPr lang="zh-TW" altLang="en-US" dirty="0"/>
              <a:t>按一下以編輯母片標題樣式</a:t>
            </a:r>
          </a:p>
        </p:txBody>
      </p:sp>
      <p:sp>
        <p:nvSpPr>
          <p:cNvPr id="12" name="Rectangle 25"/>
          <p:cNvSpPr>
            <a:spLocks noGrp="1" noChangeArrowheads="1"/>
          </p:cNvSpPr>
          <p:nvPr>
            <p:ph idx="1"/>
          </p:nvPr>
        </p:nvSpPr>
        <p:spPr bwMode="auto">
          <a:xfrm>
            <a:off x="611194" y="1196980"/>
            <a:ext cx="8075612" cy="4929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51">
                <a:latin typeface="+mn-lt"/>
                <a:ea typeface="標楷體" pitchFamily="65" charset="-120"/>
              </a:defRPr>
            </a:lvl1pPr>
            <a:lvl2pPr>
              <a:defRPr sz="900">
                <a:latin typeface="+mn-lt"/>
                <a:ea typeface="標楷體" pitchFamily="65" charset="-120"/>
              </a:defRPr>
            </a:lvl2pPr>
            <a:lvl3pPr>
              <a:defRPr sz="751">
                <a:latin typeface="+mn-lt"/>
                <a:ea typeface="標楷體" pitchFamily="65" charset="-120"/>
              </a:defRPr>
            </a:lvl3pPr>
          </a:lstStyle>
          <a:p>
            <a:pPr lvl="0"/>
            <a:r>
              <a:rPr lang="zh-TW" altLang="en-US" dirty="0"/>
              <a:t>按一下以編輯母片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</p:txBody>
      </p:sp>
      <p:sp>
        <p:nvSpPr>
          <p:cNvPr id="13" name="Text Box 26"/>
          <p:cNvSpPr txBox="1">
            <a:spLocks noChangeArrowheads="1"/>
          </p:cNvSpPr>
          <p:nvPr userDrawn="1"/>
        </p:nvSpPr>
        <p:spPr bwMode="auto">
          <a:xfrm>
            <a:off x="7525643" y="692156"/>
            <a:ext cx="1366839" cy="161583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tx1"/>
                </a:solidFill>
                <a:latin typeface="Arial" charset="0"/>
                <a:ea typeface="標楷體" pitchFamily="65" charset="-120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Arial" charset="0"/>
                <a:ea typeface="標楷體" pitchFamily="65" charset="-120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Arial" charset="0"/>
                <a:ea typeface="標楷體" pitchFamily="65" charset="-120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Arial" charset="0"/>
                <a:ea typeface="標楷體" pitchFamily="65" charset="-120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Arial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charset="0"/>
                <a:ea typeface="標楷體" pitchFamily="65" charset="-120"/>
              </a:defRPr>
            </a:lvl9pPr>
          </a:lstStyle>
          <a:p>
            <a:pPr marL="0" marR="0" lvl="0" indent="0" algn="l" defTabSz="699825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4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標楷體" pitchFamily="65" charset="-120"/>
                <a:ea typeface="標楷體" pitchFamily="65" charset="-120"/>
                <a:cs typeface="+mn-cs"/>
              </a:rPr>
              <a:t>   </a:t>
            </a:r>
            <a:r>
              <a:rPr kumimoji="1" lang="zh-TW" altLang="en-US" sz="4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標楷體" pitchFamily="65" charset="-120"/>
                <a:ea typeface="標楷體" pitchFamily="65" charset="-120"/>
                <a:cs typeface="+mn-cs"/>
              </a:rPr>
              <a:t>財務管理處</a:t>
            </a:r>
          </a:p>
        </p:txBody>
      </p:sp>
    </p:spTree>
    <p:extLst>
      <p:ext uri="{BB962C8B-B14F-4D97-AF65-F5344CB8AC3E}">
        <p14:creationId xmlns:p14="http://schemas.microsoft.com/office/powerpoint/2010/main" val="2150562436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8"/>
            <a:ext cx="7772400" cy="1470025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  <a:lvl6pPr marL="1714500" indent="0" algn="ctr">
              <a:buNone/>
              <a:defRPr/>
            </a:lvl6pPr>
            <a:lvl7pPr marL="2057400" indent="0" algn="ctr">
              <a:buNone/>
              <a:defRPr/>
            </a:lvl7pPr>
            <a:lvl8pPr marL="2400300" indent="0" algn="ctr">
              <a:buNone/>
              <a:defRPr/>
            </a:lvl8pPr>
            <a:lvl9pPr marL="2743200" indent="0" algn="ctr">
              <a:buNone/>
              <a:defRPr/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685800">
              <a:defRPr/>
            </a:pPr>
            <a:fld id="{607F510C-12D7-41B5-AEC5-F1FA896CA475}" type="slidenum">
              <a:rPr lang="en-US" altLang="zh-TW" smtClean="0">
                <a:solidFill>
                  <a:srgbClr val="000000"/>
                </a:solidFill>
              </a:rPr>
              <a:pPr defTabSz="685800">
                <a:defRPr/>
              </a:p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4950671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685800">
              <a:defRPr/>
            </a:pPr>
            <a:fld id="{5B5A9586-AA9B-4FA7-A1E6-F940AC83DA22}" type="slidenum">
              <a:rPr lang="en-US" altLang="zh-TW" smtClean="0">
                <a:solidFill>
                  <a:srgbClr val="000000"/>
                </a:solidFill>
              </a:rPr>
              <a:pPr defTabSz="685800">
                <a:defRPr/>
              </a:p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4844076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685800">
              <a:defRPr/>
            </a:pPr>
            <a:fld id="{70E510C6-839F-46FD-B9A9-5C512B8F595C}" type="slidenum">
              <a:rPr lang="en-US" altLang="zh-TW" smtClean="0">
                <a:solidFill>
                  <a:srgbClr val="000000"/>
                </a:solidFill>
              </a:rPr>
              <a:pPr defTabSz="685800">
                <a:defRPr/>
              </a:p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5716607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611188" y="1196975"/>
            <a:ext cx="3960812" cy="4929188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724400" y="1196975"/>
            <a:ext cx="3962400" cy="4929188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685800">
              <a:defRPr/>
            </a:pPr>
            <a:fld id="{7C816156-5815-4A16-AC6D-A149CB85B140}" type="slidenum">
              <a:rPr lang="en-US" altLang="zh-TW" smtClean="0">
                <a:solidFill>
                  <a:srgbClr val="000000"/>
                </a:solidFill>
              </a:rPr>
              <a:pPr defTabSz="685800">
                <a:defRPr/>
              </a:p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0810228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685800">
              <a:defRPr/>
            </a:pPr>
            <a:fld id="{C0EA8A50-700B-4B3D-80D5-584B3609E056}" type="slidenum">
              <a:rPr lang="en-US" altLang="zh-TW" smtClean="0">
                <a:solidFill>
                  <a:srgbClr val="000000"/>
                </a:solidFill>
              </a:rPr>
              <a:pPr defTabSz="685800">
                <a:defRPr/>
              </a:p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4137838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685800">
              <a:defRPr/>
            </a:pPr>
            <a:fld id="{5105E9BD-2069-4366-9081-E8581B0355F7}" type="slidenum">
              <a:rPr lang="en-US" altLang="zh-TW" smtClean="0">
                <a:solidFill>
                  <a:srgbClr val="000000"/>
                </a:solidFill>
              </a:rPr>
              <a:pPr defTabSz="685800">
                <a:defRPr/>
              </a:p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7882630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685800">
              <a:defRPr/>
            </a:pPr>
            <a:fld id="{A9FF01EA-C1EE-4B5B-AB4C-1DAA447B3C85}" type="slidenum">
              <a:rPr lang="en-US" altLang="zh-TW" smtClean="0">
                <a:solidFill>
                  <a:srgbClr val="000000"/>
                </a:solidFill>
              </a:rPr>
              <a:pPr defTabSz="685800">
                <a:defRPr/>
              </a:p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4610071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3"/>
            <a:ext cx="5111750" cy="585311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691063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685800">
              <a:defRPr/>
            </a:pPr>
            <a:fld id="{444AA638-73CB-4E4A-8A0C-D93E6F5C3D95}" type="slidenum">
              <a:rPr lang="en-US" altLang="zh-TW" smtClean="0">
                <a:solidFill>
                  <a:srgbClr val="000000"/>
                </a:solidFill>
              </a:rPr>
              <a:pPr defTabSz="685800">
                <a:defRPr/>
              </a:p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6671532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9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zh-TW" altLang="en-US" noProof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3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685800">
              <a:defRPr/>
            </a:pPr>
            <a:fld id="{2747923B-2A57-4A9B-984D-891C402D20B3}" type="slidenum">
              <a:rPr lang="en-US" altLang="zh-TW" smtClean="0">
                <a:solidFill>
                  <a:srgbClr val="000000"/>
                </a:solidFill>
              </a:rPr>
              <a:pPr defTabSz="685800">
                <a:defRPr/>
              </a:p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87653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A8F0E97-51B7-4FFA-9BFC-ED098C10D8ED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685800">
              <a:defRPr/>
            </a:pPr>
            <a:fld id="{EE701C8C-7DD7-4E68-BF72-F32FEC23D026}" type="slidenum">
              <a:rPr lang="en-US" altLang="zh-TW" smtClean="0">
                <a:solidFill>
                  <a:srgbClr val="000000"/>
                </a:solidFill>
              </a:rPr>
              <a:pPr defTabSz="685800">
                <a:defRPr/>
              </a:p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492793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69088" y="274640"/>
            <a:ext cx="2017712" cy="5851525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611188" y="274640"/>
            <a:ext cx="5905500" cy="5851525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685800">
              <a:defRPr/>
            </a:pPr>
            <a:fld id="{BAE5F3D3-83A5-4180-9F5B-184AC14006AE}" type="slidenum">
              <a:rPr lang="en-US" altLang="zh-TW" smtClean="0">
                <a:solidFill>
                  <a:srgbClr val="000000"/>
                </a:solidFill>
              </a:rPr>
              <a:pPr defTabSz="685800">
                <a:defRPr/>
              </a:p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2835664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標題及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11188" y="274639"/>
            <a:ext cx="6697662" cy="633412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表格版面配置區 2"/>
          <p:cNvSpPr>
            <a:spLocks noGrp="1"/>
          </p:cNvSpPr>
          <p:nvPr>
            <p:ph type="tbl" idx="1"/>
          </p:nvPr>
        </p:nvSpPr>
        <p:spPr>
          <a:xfrm>
            <a:off x="611188" y="1196975"/>
            <a:ext cx="8075612" cy="4929188"/>
          </a:xfrm>
        </p:spPr>
        <p:txBody>
          <a:bodyPr/>
          <a:lstStyle/>
          <a:p>
            <a:pPr lvl="0"/>
            <a:endParaRPr lang="zh-TW" altLang="en-US" noProof="0"/>
          </a:p>
        </p:txBody>
      </p:sp>
      <p:sp>
        <p:nvSpPr>
          <p:cNvPr id="4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685800">
              <a:defRPr/>
            </a:pPr>
            <a:fld id="{EDA08AD9-0086-48F5-95C4-46671E91FD5C}" type="slidenum">
              <a:rPr lang="en-US" altLang="zh-TW" smtClean="0">
                <a:solidFill>
                  <a:srgbClr val="000000"/>
                </a:solidFill>
              </a:rPr>
              <a:pPr defTabSz="685800">
                <a:defRPr/>
              </a:p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2636352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4" y="2130429"/>
            <a:ext cx="7772399" cy="147002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1" y="3886201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31839" indent="0" algn="ctr">
              <a:buNone/>
              <a:defRPr/>
            </a:lvl2pPr>
            <a:lvl3pPr marL="863678" indent="0" algn="ctr">
              <a:buNone/>
              <a:defRPr/>
            </a:lvl3pPr>
            <a:lvl4pPr marL="1295516" indent="0" algn="ctr">
              <a:buNone/>
              <a:defRPr/>
            </a:lvl4pPr>
            <a:lvl5pPr marL="1727355" indent="0" algn="ctr">
              <a:buNone/>
              <a:defRPr/>
            </a:lvl5pPr>
            <a:lvl6pPr marL="2159195" indent="0" algn="ctr">
              <a:buNone/>
              <a:defRPr/>
            </a:lvl6pPr>
            <a:lvl7pPr marL="2591033" indent="0" algn="ctr">
              <a:buNone/>
              <a:defRPr/>
            </a:lvl7pPr>
            <a:lvl8pPr marL="3022873" indent="0" algn="ctr">
              <a:buNone/>
              <a:defRPr/>
            </a:lvl8pPr>
            <a:lvl9pPr marL="3454711" indent="0" algn="ctr">
              <a:buNone/>
              <a:defRPr/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571478">
              <a:defRPr/>
            </a:pPr>
            <a:endParaRPr lang="zh-TW" altLang="zh-TW">
              <a:solidFill>
                <a:srgbClr val="000000"/>
              </a:solidFill>
            </a:endParaRPr>
          </a:p>
        </p:txBody>
      </p:sp>
      <p:sp>
        <p:nvSpPr>
          <p:cNvPr id="5" name="Rectangle 2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571478">
              <a:defRPr/>
            </a:pPr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5255750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571478">
              <a:defRPr/>
            </a:pPr>
            <a:endParaRPr lang="zh-TW" altLang="zh-TW">
              <a:solidFill>
                <a:srgbClr val="000000"/>
              </a:solidFill>
            </a:endParaRPr>
          </a:p>
        </p:txBody>
      </p:sp>
      <p:sp>
        <p:nvSpPr>
          <p:cNvPr id="5" name="Rectangle 2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571478">
              <a:defRPr/>
            </a:pPr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500396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6" y="4406903"/>
            <a:ext cx="7772399" cy="1362075"/>
          </a:xfrm>
        </p:spPr>
        <p:txBody>
          <a:bodyPr anchor="t"/>
          <a:lstStyle>
            <a:lvl1pPr algn="l">
              <a:defRPr sz="375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6" y="2906715"/>
            <a:ext cx="7772399" cy="1500188"/>
          </a:xfrm>
        </p:spPr>
        <p:txBody>
          <a:bodyPr anchor="b"/>
          <a:lstStyle>
            <a:lvl1pPr marL="0" indent="0">
              <a:buNone/>
              <a:defRPr sz="1875"/>
            </a:lvl1pPr>
            <a:lvl2pPr marL="431839" indent="0">
              <a:buNone/>
              <a:defRPr sz="1688"/>
            </a:lvl2pPr>
            <a:lvl3pPr marL="863678" indent="0">
              <a:buNone/>
              <a:defRPr sz="1500"/>
            </a:lvl3pPr>
            <a:lvl4pPr marL="1295516" indent="0">
              <a:buNone/>
              <a:defRPr sz="1313"/>
            </a:lvl4pPr>
            <a:lvl5pPr marL="1727355" indent="0">
              <a:buNone/>
              <a:defRPr sz="1313"/>
            </a:lvl5pPr>
            <a:lvl6pPr marL="2159195" indent="0">
              <a:buNone/>
              <a:defRPr sz="1313"/>
            </a:lvl6pPr>
            <a:lvl7pPr marL="2591033" indent="0">
              <a:buNone/>
              <a:defRPr sz="1313"/>
            </a:lvl7pPr>
            <a:lvl8pPr marL="3022873" indent="0">
              <a:buNone/>
              <a:defRPr sz="1313"/>
            </a:lvl8pPr>
            <a:lvl9pPr marL="3454711" indent="0">
              <a:buNone/>
              <a:defRPr sz="1313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571478">
              <a:defRPr/>
            </a:pPr>
            <a:endParaRPr lang="zh-TW" altLang="zh-TW">
              <a:solidFill>
                <a:srgbClr val="000000"/>
              </a:solidFill>
            </a:endParaRPr>
          </a:p>
        </p:txBody>
      </p:sp>
      <p:sp>
        <p:nvSpPr>
          <p:cNvPr id="5" name="Rectangle 2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571478">
              <a:defRPr/>
            </a:pPr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1897833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611190" y="1196977"/>
            <a:ext cx="3960812" cy="4929188"/>
          </a:xfrm>
        </p:spPr>
        <p:txBody>
          <a:bodyPr/>
          <a:lstStyle>
            <a:lvl1pPr>
              <a:defRPr sz="2625"/>
            </a:lvl1pPr>
            <a:lvl2pPr>
              <a:defRPr sz="2250"/>
            </a:lvl2pPr>
            <a:lvl3pPr>
              <a:defRPr sz="1875"/>
            </a:lvl3pPr>
            <a:lvl4pPr>
              <a:defRPr sz="1688"/>
            </a:lvl4pPr>
            <a:lvl5pPr>
              <a:defRPr sz="1688"/>
            </a:lvl5pPr>
            <a:lvl6pPr>
              <a:defRPr sz="1688"/>
            </a:lvl6pPr>
            <a:lvl7pPr>
              <a:defRPr sz="1688"/>
            </a:lvl7pPr>
            <a:lvl8pPr>
              <a:defRPr sz="1688"/>
            </a:lvl8pPr>
            <a:lvl9pPr>
              <a:defRPr sz="1688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724402" y="1196977"/>
            <a:ext cx="3962400" cy="4929188"/>
          </a:xfrm>
        </p:spPr>
        <p:txBody>
          <a:bodyPr/>
          <a:lstStyle>
            <a:lvl1pPr>
              <a:defRPr sz="2625"/>
            </a:lvl1pPr>
            <a:lvl2pPr>
              <a:defRPr sz="2250"/>
            </a:lvl2pPr>
            <a:lvl3pPr>
              <a:defRPr sz="1875"/>
            </a:lvl3pPr>
            <a:lvl4pPr>
              <a:defRPr sz="1688"/>
            </a:lvl4pPr>
            <a:lvl5pPr>
              <a:defRPr sz="1688"/>
            </a:lvl5pPr>
            <a:lvl6pPr>
              <a:defRPr sz="1688"/>
            </a:lvl6pPr>
            <a:lvl7pPr>
              <a:defRPr sz="1688"/>
            </a:lvl7pPr>
            <a:lvl8pPr>
              <a:defRPr sz="1688"/>
            </a:lvl8pPr>
            <a:lvl9pPr>
              <a:defRPr sz="1688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571478">
              <a:defRPr/>
            </a:pPr>
            <a:endParaRPr lang="zh-TW" altLang="zh-TW">
              <a:solidFill>
                <a:srgbClr val="000000"/>
              </a:solidFill>
            </a:endParaRPr>
          </a:p>
        </p:txBody>
      </p:sp>
      <p:sp>
        <p:nvSpPr>
          <p:cNvPr id="6" name="Rectangle 2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571478">
              <a:defRPr/>
            </a:pPr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8495588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2" y="274638"/>
            <a:ext cx="8229600" cy="1143001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4" y="1535116"/>
            <a:ext cx="4040189" cy="639763"/>
          </a:xfrm>
        </p:spPr>
        <p:txBody>
          <a:bodyPr anchor="b"/>
          <a:lstStyle>
            <a:lvl1pPr marL="0" indent="0">
              <a:buNone/>
              <a:defRPr sz="2250" b="1"/>
            </a:lvl1pPr>
            <a:lvl2pPr marL="431839" indent="0">
              <a:buNone/>
              <a:defRPr sz="1875" b="1"/>
            </a:lvl2pPr>
            <a:lvl3pPr marL="863678" indent="0">
              <a:buNone/>
              <a:defRPr sz="1688" b="1"/>
            </a:lvl3pPr>
            <a:lvl4pPr marL="1295516" indent="0">
              <a:buNone/>
              <a:defRPr sz="1500" b="1"/>
            </a:lvl4pPr>
            <a:lvl5pPr marL="1727355" indent="0">
              <a:buNone/>
              <a:defRPr sz="1500" b="1"/>
            </a:lvl5pPr>
            <a:lvl6pPr marL="2159195" indent="0">
              <a:buNone/>
              <a:defRPr sz="1500" b="1"/>
            </a:lvl6pPr>
            <a:lvl7pPr marL="2591033" indent="0">
              <a:buNone/>
              <a:defRPr sz="1500" b="1"/>
            </a:lvl7pPr>
            <a:lvl8pPr marL="3022873" indent="0">
              <a:buNone/>
              <a:defRPr sz="1500" b="1"/>
            </a:lvl8pPr>
            <a:lvl9pPr marL="3454711" indent="0">
              <a:buNone/>
              <a:defRPr sz="15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4" y="2174879"/>
            <a:ext cx="4040189" cy="3951288"/>
          </a:xfrm>
        </p:spPr>
        <p:txBody>
          <a:bodyPr/>
          <a:lstStyle>
            <a:lvl1pPr>
              <a:defRPr sz="2250"/>
            </a:lvl1pPr>
            <a:lvl2pPr>
              <a:defRPr sz="1875"/>
            </a:lvl2pPr>
            <a:lvl3pPr>
              <a:defRPr sz="1688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7" y="1535116"/>
            <a:ext cx="4041775" cy="639763"/>
          </a:xfrm>
        </p:spPr>
        <p:txBody>
          <a:bodyPr anchor="b"/>
          <a:lstStyle>
            <a:lvl1pPr marL="0" indent="0">
              <a:buNone/>
              <a:defRPr sz="2250" b="1"/>
            </a:lvl1pPr>
            <a:lvl2pPr marL="431839" indent="0">
              <a:buNone/>
              <a:defRPr sz="1875" b="1"/>
            </a:lvl2pPr>
            <a:lvl3pPr marL="863678" indent="0">
              <a:buNone/>
              <a:defRPr sz="1688" b="1"/>
            </a:lvl3pPr>
            <a:lvl4pPr marL="1295516" indent="0">
              <a:buNone/>
              <a:defRPr sz="1500" b="1"/>
            </a:lvl4pPr>
            <a:lvl5pPr marL="1727355" indent="0">
              <a:buNone/>
              <a:defRPr sz="1500" b="1"/>
            </a:lvl5pPr>
            <a:lvl6pPr marL="2159195" indent="0">
              <a:buNone/>
              <a:defRPr sz="1500" b="1"/>
            </a:lvl6pPr>
            <a:lvl7pPr marL="2591033" indent="0">
              <a:buNone/>
              <a:defRPr sz="1500" b="1"/>
            </a:lvl7pPr>
            <a:lvl8pPr marL="3022873" indent="0">
              <a:buNone/>
              <a:defRPr sz="1500" b="1"/>
            </a:lvl8pPr>
            <a:lvl9pPr marL="3454711" indent="0">
              <a:buNone/>
              <a:defRPr sz="15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7" y="2174879"/>
            <a:ext cx="4041775" cy="3951288"/>
          </a:xfrm>
        </p:spPr>
        <p:txBody>
          <a:bodyPr/>
          <a:lstStyle>
            <a:lvl1pPr>
              <a:defRPr sz="2250"/>
            </a:lvl1pPr>
            <a:lvl2pPr>
              <a:defRPr sz="1875"/>
            </a:lvl2pPr>
            <a:lvl3pPr>
              <a:defRPr sz="1688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571478">
              <a:defRPr/>
            </a:pPr>
            <a:endParaRPr lang="zh-TW" altLang="zh-TW">
              <a:solidFill>
                <a:srgbClr val="000000"/>
              </a:solidFill>
            </a:endParaRPr>
          </a:p>
        </p:txBody>
      </p:sp>
      <p:sp>
        <p:nvSpPr>
          <p:cNvPr id="8" name="Rectangle 2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571478">
              <a:defRPr/>
            </a:pPr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8368172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571478">
              <a:defRPr/>
            </a:pPr>
            <a:endParaRPr lang="zh-TW" altLang="zh-TW">
              <a:solidFill>
                <a:srgbClr val="000000"/>
              </a:solidFill>
            </a:endParaRPr>
          </a:p>
        </p:txBody>
      </p:sp>
      <p:sp>
        <p:nvSpPr>
          <p:cNvPr id="4" name="Rectangle 2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571478">
              <a:defRPr/>
            </a:pPr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6123415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571478">
              <a:defRPr/>
            </a:pPr>
            <a:endParaRPr lang="zh-TW" altLang="zh-TW">
              <a:solidFill>
                <a:srgbClr val="000000"/>
              </a:solidFill>
            </a:endParaRPr>
          </a:p>
        </p:txBody>
      </p:sp>
      <p:sp>
        <p:nvSpPr>
          <p:cNvPr id="3" name="Rectangle 2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571478">
              <a:defRPr/>
            </a:pPr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7997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3.xml"/><Relationship Id="rId13" Type="http://schemas.openxmlformats.org/officeDocument/2006/relationships/theme" Target="../theme/theme10.xml"/><Relationship Id="rId3" Type="http://schemas.openxmlformats.org/officeDocument/2006/relationships/slideLayout" Target="../slideLayouts/slideLayout108.xml"/><Relationship Id="rId7" Type="http://schemas.openxmlformats.org/officeDocument/2006/relationships/slideLayout" Target="../slideLayouts/slideLayout112.xml"/><Relationship Id="rId12" Type="http://schemas.openxmlformats.org/officeDocument/2006/relationships/slideLayout" Target="../slideLayouts/slideLayout117.xml"/><Relationship Id="rId2" Type="http://schemas.openxmlformats.org/officeDocument/2006/relationships/slideLayout" Target="../slideLayouts/slideLayout107.xml"/><Relationship Id="rId1" Type="http://schemas.openxmlformats.org/officeDocument/2006/relationships/slideLayout" Target="../slideLayouts/slideLayout106.xml"/><Relationship Id="rId6" Type="http://schemas.openxmlformats.org/officeDocument/2006/relationships/slideLayout" Target="../slideLayouts/slideLayout111.xml"/><Relationship Id="rId11" Type="http://schemas.openxmlformats.org/officeDocument/2006/relationships/slideLayout" Target="../slideLayouts/slideLayout116.xml"/><Relationship Id="rId5" Type="http://schemas.openxmlformats.org/officeDocument/2006/relationships/slideLayout" Target="../slideLayouts/slideLayout110.xml"/><Relationship Id="rId10" Type="http://schemas.openxmlformats.org/officeDocument/2006/relationships/slideLayout" Target="../slideLayouts/slideLayout115.xml"/><Relationship Id="rId4" Type="http://schemas.openxmlformats.org/officeDocument/2006/relationships/slideLayout" Target="../slideLayouts/slideLayout109.xml"/><Relationship Id="rId9" Type="http://schemas.openxmlformats.org/officeDocument/2006/relationships/slideLayout" Target="../slideLayouts/slideLayout114.xml"/><Relationship Id="rId14" Type="http://schemas.openxmlformats.org/officeDocument/2006/relationships/image" Target="../media/image1.png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5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20.xml"/><Relationship Id="rId7" Type="http://schemas.openxmlformats.org/officeDocument/2006/relationships/slideLayout" Target="../slideLayouts/slideLayout124.xml"/><Relationship Id="rId12" Type="http://schemas.openxmlformats.org/officeDocument/2006/relationships/theme" Target="../theme/theme11.xml"/><Relationship Id="rId2" Type="http://schemas.openxmlformats.org/officeDocument/2006/relationships/slideLayout" Target="../slideLayouts/slideLayout119.xml"/><Relationship Id="rId1" Type="http://schemas.openxmlformats.org/officeDocument/2006/relationships/slideLayout" Target="../slideLayouts/slideLayout118.xml"/><Relationship Id="rId6" Type="http://schemas.openxmlformats.org/officeDocument/2006/relationships/slideLayout" Target="../slideLayouts/slideLayout123.xml"/><Relationship Id="rId11" Type="http://schemas.openxmlformats.org/officeDocument/2006/relationships/slideLayout" Target="../slideLayouts/slideLayout128.xml"/><Relationship Id="rId5" Type="http://schemas.openxmlformats.org/officeDocument/2006/relationships/slideLayout" Target="../slideLayouts/slideLayout122.xml"/><Relationship Id="rId10" Type="http://schemas.openxmlformats.org/officeDocument/2006/relationships/slideLayout" Target="../slideLayouts/slideLayout127.xml"/><Relationship Id="rId4" Type="http://schemas.openxmlformats.org/officeDocument/2006/relationships/slideLayout" Target="../slideLayouts/slideLayout121.xml"/><Relationship Id="rId9" Type="http://schemas.openxmlformats.org/officeDocument/2006/relationships/slideLayout" Target="../slideLayouts/slideLayout126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6.xml"/><Relationship Id="rId13" Type="http://schemas.openxmlformats.org/officeDocument/2006/relationships/slideLayout" Target="../slideLayouts/slideLayout141.xml"/><Relationship Id="rId3" Type="http://schemas.openxmlformats.org/officeDocument/2006/relationships/slideLayout" Target="../slideLayouts/slideLayout131.xml"/><Relationship Id="rId7" Type="http://schemas.openxmlformats.org/officeDocument/2006/relationships/slideLayout" Target="../slideLayouts/slideLayout135.xml"/><Relationship Id="rId12" Type="http://schemas.openxmlformats.org/officeDocument/2006/relationships/slideLayout" Target="../slideLayouts/slideLayout140.xml"/><Relationship Id="rId2" Type="http://schemas.openxmlformats.org/officeDocument/2006/relationships/slideLayout" Target="../slideLayouts/slideLayout130.xml"/><Relationship Id="rId1" Type="http://schemas.openxmlformats.org/officeDocument/2006/relationships/slideLayout" Target="../slideLayouts/slideLayout129.xml"/><Relationship Id="rId6" Type="http://schemas.openxmlformats.org/officeDocument/2006/relationships/slideLayout" Target="../slideLayouts/slideLayout134.xml"/><Relationship Id="rId11" Type="http://schemas.openxmlformats.org/officeDocument/2006/relationships/slideLayout" Target="../slideLayouts/slideLayout139.xml"/><Relationship Id="rId5" Type="http://schemas.openxmlformats.org/officeDocument/2006/relationships/slideLayout" Target="../slideLayouts/slideLayout133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38.xml"/><Relationship Id="rId4" Type="http://schemas.openxmlformats.org/officeDocument/2006/relationships/slideLayout" Target="../slideLayouts/slideLayout132.xml"/><Relationship Id="rId9" Type="http://schemas.openxmlformats.org/officeDocument/2006/relationships/slideLayout" Target="../slideLayouts/slideLayout137.xml"/><Relationship Id="rId14" Type="http://schemas.openxmlformats.org/officeDocument/2006/relationships/theme" Target="../theme/theme12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9.xml"/><Relationship Id="rId13" Type="http://schemas.openxmlformats.org/officeDocument/2006/relationships/slideLayout" Target="../slideLayouts/slideLayout154.xml"/><Relationship Id="rId3" Type="http://schemas.openxmlformats.org/officeDocument/2006/relationships/slideLayout" Target="../slideLayouts/slideLayout144.xml"/><Relationship Id="rId7" Type="http://schemas.openxmlformats.org/officeDocument/2006/relationships/slideLayout" Target="../slideLayouts/slideLayout148.xml"/><Relationship Id="rId12" Type="http://schemas.openxmlformats.org/officeDocument/2006/relationships/slideLayout" Target="../slideLayouts/slideLayout153.xml"/><Relationship Id="rId2" Type="http://schemas.openxmlformats.org/officeDocument/2006/relationships/slideLayout" Target="../slideLayouts/slideLayout143.xml"/><Relationship Id="rId1" Type="http://schemas.openxmlformats.org/officeDocument/2006/relationships/slideLayout" Target="../slideLayouts/slideLayout142.xml"/><Relationship Id="rId6" Type="http://schemas.openxmlformats.org/officeDocument/2006/relationships/slideLayout" Target="../slideLayouts/slideLayout147.xml"/><Relationship Id="rId11" Type="http://schemas.openxmlformats.org/officeDocument/2006/relationships/slideLayout" Target="../slideLayouts/slideLayout152.xml"/><Relationship Id="rId5" Type="http://schemas.openxmlformats.org/officeDocument/2006/relationships/slideLayout" Target="../slideLayouts/slideLayout146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51.xml"/><Relationship Id="rId4" Type="http://schemas.openxmlformats.org/officeDocument/2006/relationships/slideLayout" Target="../slideLayouts/slideLayout145.xml"/><Relationship Id="rId9" Type="http://schemas.openxmlformats.org/officeDocument/2006/relationships/slideLayout" Target="../slideLayouts/slideLayout150.xml"/><Relationship Id="rId14" Type="http://schemas.openxmlformats.org/officeDocument/2006/relationships/theme" Target="../theme/theme13.xml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2.xml"/><Relationship Id="rId13" Type="http://schemas.openxmlformats.org/officeDocument/2006/relationships/slideLayout" Target="../slideLayouts/slideLayout167.xml"/><Relationship Id="rId3" Type="http://schemas.openxmlformats.org/officeDocument/2006/relationships/slideLayout" Target="../slideLayouts/slideLayout157.xml"/><Relationship Id="rId7" Type="http://schemas.openxmlformats.org/officeDocument/2006/relationships/slideLayout" Target="../slideLayouts/slideLayout161.xml"/><Relationship Id="rId12" Type="http://schemas.openxmlformats.org/officeDocument/2006/relationships/slideLayout" Target="../slideLayouts/slideLayout166.xml"/><Relationship Id="rId2" Type="http://schemas.openxmlformats.org/officeDocument/2006/relationships/slideLayout" Target="../slideLayouts/slideLayout156.xml"/><Relationship Id="rId1" Type="http://schemas.openxmlformats.org/officeDocument/2006/relationships/slideLayout" Target="../slideLayouts/slideLayout155.xml"/><Relationship Id="rId6" Type="http://schemas.openxmlformats.org/officeDocument/2006/relationships/slideLayout" Target="../slideLayouts/slideLayout160.xml"/><Relationship Id="rId11" Type="http://schemas.openxmlformats.org/officeDocument/2006/relationships/slideLayout" Target="../slideLayouts/slideLayout165.xml"/><Relationship Id="rId5" Type="http://schemas.openxmlformats.org/officeDocument/2006/relationships/slideLayout" Target="../slideLayouts/slideLayout159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64.xml"/><Relationship Id="rId4" Type="http://schemas.openxmlformats.org/officeDocument/2006/relationships/slideLayout" Target="../slideLayouts/slideLayout158.xml"/><Relationship Id="rId9" Type="http://schemas.openxmlformats.org/officeDocument/2006/relationships/slideLayout" Target="../slideLayouts/slideLayout163.xml"/><Relationship Id="rId14" Type="http://schemas.openxmlformats.org/officeDocument/2006/relationships/theme" Target="../theme/theme14.xml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5.xml"/><Relationship Id="rId13" Type="http://schemas.openxmlformats.org/officeDocument/2006/relationships/theme" Target="../theme/theme15.xml"/><Relationship Id="rId3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4.xml"/><Relationship Id="rId12" Type="http://schemas.openxmlformats.org/officeDocument/2006/relationships/slideLayout" Target="../slideLayouts/slideLayout179.xml"/><Relationship Id="rId2" Type="http://schemas.openxmlformats.org/officeDocument/2006/relationships/slideLayout" Target="../slideLayouts/slideLayout169.xml"/><Relationship Id="rId1" Type="http://schemas.openxmlformats.org/officeDocument/2006/relationships/slideLayout" Target="../slideLayouts/slideLayout168.xml"/><Relationship Id="rId6" Type="http://schemas.openxmlformats.org/officeDocument/2006/relationships/slideLayout" Target="../slideLayouts/slideLayout173.xml"/><Relationship Id="rId11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2.xml"/><Relationship Id="rId10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1.xml"/><Relationship Id="rId9" Type="http://schemas.openxmlformats.org/officeDocument/2006/relationships/slideLayout" Target="../slideLayouts/slideLayout176.xml"/><Relationship Id="rId14" Type="http://schemas.openxmlformats.org/officeDocument/2006/relationships/image" Target="../media/image1.png"/></Relationships>
</file>

<file path=ppt/slideMasters/_rels/slideMaster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7.xml"/><Relationship Id="rId13" Type="http://schemas.openxmlformats.org/officeDocument/2006/relationships/slideLayout" Target="../slideLayouts/slideLayout192.xml"/><Relationship Id="rId18" Type="http://schemas.openxmlformats.org/officeDocument/2006/relationships/slideLayout" Target="../slideLayouts/slideLayout197.xml"/><Relationship Id="rId3" Type="http://schemas.openxmlformats.org/officeDocument/2006/relationships/slideLayout" Target="../slideLayouts/slideLayout182.xml"/><Relationship Id="rId21" Type="http://schemas.openxmlformats.org/officeDocument/2006/relationships/image" Target="../media/image1.png"/><Relationship Id="rId7" Type="http://schemas.openxmlformats.org/officeDocument/2006/relationships/slideLayout" Target="../slideLayouts/slideLayout186.xml"/><Relationship Id="rId12" Type="http://schemas.openxmlformats.org/officeDocument/2006/relationships/slideLayout" Target="../slideLayouts/slideLayout191.xml"/><Relationship Id="rId17" Type="http://schemas.openxmlformats.org/officeDocument/2006/relationships/slideLayout" Target="../slideLayouts/slideLayout196.xml"/><Relationship Id="rId2" Type="http://schemas.openxmlformats.org/officeDocument/2006/relationships/slideLayout" Target="../slideLayouts/slideLayout181.xml"/><Relationship Id="rId16" Type="http://schemas.openxmlformats.org/officeDocument/2006/relationships/slideLayout" Target="../slideLayouts/slideLayout195.xml"/><Relationship Id="rId20" Type="http://schemas.openxmlformats.org/officeDocument/2006/relationships/theme" Target="../theme/theme16.xml"/><Relationship Id="rId1" Type="http://schemas.openxmlformats.org/officeDocument/2006/relationships/slideLayout" Target="../slideLayouts/slideLayout180.xml"/><Relationship Id="rId6" Type="http://schemas.openxmlformats.org/officeDocument/2006/relationships/slideLayout" Target="../slideLayouts/slideLayout185.xml"/><Relationship Id="rId11" Type="http://schemas.openxmlformats.org/officeDocument/2006/relationships/slideLayout" Target="../slideLayouts/slideLayout190.xml"/><Relationship Id="rId5" Type="http://schemas.openxmlformats.org/officeDocument/2006/relationships/slideLayout" Target="../slideLayouts/slideLayout184.xml"/><Relationship Id="rId15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89.xml"/><Relationship Id="rId19" Type="http://schemas.openxmlformats.org/officeDocument/2006/relationships/slideLayout" Target="../slideLayouts/slideLayout198.xml"/><Relationship Id="rId4" Type="http://schemas.openxmlformats.org/officeDocument/2006/relationships/slideLayout" Target="../slideLayouts/slideLayout183.xml"/><Relationship Id="rId9" Type="http://schemas.openxmlformats.org/officeDocument/2006/relationships/slideLayout" Target="../slideLayouts/slideLayout188.xml"/><Relationship Id="rId14" Type="http://schemas.openxmlformats.org/officeDocument/2006/relationships/slideLayout" Target="../slideLayouts/slideLayout193.xml"/></Relationships>
</file>

<file path=ppt/slideMasters/_rels/slideMaster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6.xml"/><Relationship Id="rId13" Type="http://schemas.openxmlformats.org/officeDocument/2006/relationships/theme" Target="../theme/theme17.xml"/><Relationship Id="rId3" Type="http://schemas.openxmlformats.org/officeDocument/2006/relationships/slideLayout" Target="../slideLayouts/slideLayout201.xml"/><Relationship Id="rId7" Type="http://schemas.openxmlformats.org/officeDocument/2006/relationships/slideLayout" Target="../slideLayouts/slideLayout205.xml"/><Relationship Id="rId12" Type="http://schemas.openxmlformats.org/officeDocument/2006/relationships/slideLayout" Target="../slideLayouts/slideLayout210.xml"/><Relationship Id="rId2" Type="http://schemas.openxmlformats.org/officeDocument/2006/relationships/slideLayout" Target="../slideLayouts/slideLayout200.xml"/><Relationship Id="rId1" Type="http://schemas.openxmlformats.org/officeDocument/2006/relationships/slideLayout" Target="../slideLayouts/slideLayout199.xml"/><Relationship Id="rId6" Type="http://schemas.openxmlformats.org/officeDocument/2006/relationships/slideLayout" Target="../slideLayouts/slideLayout204.xml"/><Relationship Id="rId11" Type="http://schemas.openxmlformats.org/officeDocument/2006/relationships/slideLayout" Target="../slideLayouts/slideLayout209.xml"/><Relationship Id="rId5" Type="http://schemas.openxmlformats.org/officeDocument/2006/relationships/slideLayout" Target="../slideLayouts/slideLayout203.xml"/><Relationship Id="rId10" Type="http://schemas.openxmlformats.org/officeDocument/2006/relationships/slideLayout" Target="../slideLayouts/slideLayout208.xml"/><Relationship Id="rId4" Type="http://schemas.openxmlformats.org/officeDocument/2006/relationships/slideLayout" Target="../slideLayouts/slideLayout202.xml"/><Relationship Id="rId9" Type="http://schemas.openxmlformats.org/officeDocument/2006/relationships/slideLayout" Target="../slideLayouts/slideLayout207.xml"/><Relationship Id="rId14" Type="http://schemas.openxmlformats.org/officeDocument/2006/relationships/image" Target="../media/image1.png"/></Relationships>
</file>

<file path=ppt/slideMasters/_rels/slideMaster1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8.xml"/><Relationship Id="rId13" Type="http://schemas.openxmlformats.org/officeDocument/2006/relationships/theme" Target="../theme/theme18.xml"/><Relationship Id="rId3" Type="http://schemas.openxmlformats.org/officeDocument/2006/relationships/slideLayout" Target="../slideLayouts/slideLayout213.xml"/><Relationship Id="rId7" Type="http://schemas.openxmlformats.org/officeDocument/2006/relationships/slideLayout" Target="../slideLayouts/slideLayout217.xml"/><Relationship Id="rId12" Type="http://schemas.openxmlformats.org/officeDocument/2006/relationships/slideLayout" Target="../slideLayouts/slideLayout222.xml"/><Relationship Id="rId2" Type="http://schemas.openxmlformats.org/officeDocument/2006/relationships/slideLayout" Target="../slideLayouts/slideLayout212.xml"/><Relationship Id="rId1" Type="http://schemas.openxmlformats.org/officeDocument/2006/relationships/slideLayout" Target="../slideLayouts/slideLayout211.xml"/><Relationship Id="rId6" Type="http://schemas.openxmlformats.org/officeDocument/2006/relationships/slideLayout" Target="../slideLayouts/slideLayout216.xml"/><Relationship Id="rId11" Type="http://schemas.openxmlformats.org/officeDocument/2006/relationships/slideLayout" Target="../slideLayouts/slideLayout221.xml"/><Relationship Id="rId5" Type="http://schemas.openxmlformats.org/officeDocument/2006/relationships/slideLayout" Target="../slideLayouts/slideLayout215.xml"/><Relationship Id="rId10" Type="http://schemas.openxmlformats.org/officeDocument/2006/relationships/slideLayout" Target="../slideLayouts/slideLayout220.xml"/><Relationship Id="rId4" Type="http://schemas.openxmlformats.org/officeDocument/2006/relationships/slideLayout" Target="../slideLayouts/slideLayout214.xml"/><Relationship Id="rId9" Type="http://schemas.openxmlformats.org/officeDocument/2006/relationships/slideLayout" Target="../slideLayouts/slideLayout21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theme" Target="../theme/theme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1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46.xml"/><Relationship Id="rId7" Type="http://schemas.openxmlformats.org/officeDocument/2006/relationships/slideLayout" Target="../slideLayouts/slideLayout50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5.xml"/><Relationship Id="rId1" Type="http://schemas.openxmlformats.org/officeDocument/2006/relationships/slideLayout" Target="../slideLayouts/slideLayout44.xml"/><Relationship Id="rId6" Type="http://schemas.openxmlformats.org/officeDocument/2006/relationships/slideLayout" Target="../slideLayouts/slideLayout49.xml"/><Relationship Id="rId11" Type="http://schemas.openxmlformats.org/officeDocument/2006/relationships/slideLayout" Target="../slideLayouts/slideLayout54.xml"/><Relationship Id="rId5" Type="http://schemas.openxmlformats.org/officeDocument/2006/relationships/slideLayout" Target="../slideLayouts/slideLayout48.xml"/><Relationship Id="rId10" Type="http://schemas.openxmlformats.org/officeDocument/2006/relationships/slideLayout" Target="../slideLayouts/slideLayout53.xml"/><Relationship Id="rId4" Type="http://schemas.openxmlformats.org/officeDocument/2006/relationships/slideLayout" Target="../slideLayouts/slideLayout47.xml"/><Relationship Id="rId9" Type="http://schemas.openxmlformats.org/officeDocument/2006/relationships/slideLayout" Target="../slideLayouts/slideLayout52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2.xml"/><Relationship Id="rId13" Type="http://schemas.openxmlformats.org/officeDocument/2006/relationships/slideLayout" Target="../slideLayouts/slideLayout67.xml"/><Relationship Id="rId3" Type="http://schemas.openxmlformats.org/officeDocument/2006/relationships/slideLayout" Target="../slideLayouts/slideLayout57.xml"/><Relationship Id="rId7" Type="http://schemas.openxmlformats.org/officeDocument/2006/relationships/slideLayout" Target="../slideLayouts/slideLayout61.xml"/><Relationship Id="rId12" Type="http://schemas.openxmlformats.org/officeDocument/2006/relationships/slideLayout" Target="../slideLayouts/slideLayout66.xml"/><Relationship Id="rId2" Type="http://schemas.openxmlformats.org/officeDocument/2006/relationships/slideLayout" Target="../slideLayouts/slideLayout56.xml"/><Relationship Id="rId1" Type="http://schemas.openxmlformats.org/officeDocument/2006/relationships/slideLayout" Target="../slideLayouts/slideLayout55.xml"/><Relationship Id="rId6" Type="http://schemas.openxmlformats.org/officeDocument/2006/relationships/slideLayout" Target="../slideLayouts/slideLayout60.xml"/><Relationship Id="rId11" Type="http://schemas.openxmlformats.org/officeDocument/2006/relationships/slideLayout" Target="../slideLayouts/slideLayout65.xml"/><Relationship Id="rId5" Type="http://schemas.openxmlformats.org/officeDocument/2006/relationships/slideLayout" Target="../slideLayouts/slideLayout59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64.xml"/><Relationship Id="rId4" Type="http://schemas.openxmlformats.org/officeDocument/2006/relationships/slideLayout" Target="../slideLayouts/slideLayout58.xml"/><Relationship Id="rId9" Type="http://schemas.openxmlformats.org/officeDocument/2006/relationships/slideLayout" Target="../slideLayouts/slideLayout63.xml"/><Relationship Id="rId14" Type="http://schemas.openxmlformats.org/officeDocument/2006/relationships/theme" Target="../theme/theme6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5.xml"/><Relationship Id="rId13" Type="http://schemas.openxmlformats.org/officeDocument/2006/relationships/slideLayout" Target="../slideLayouts/slideLayout80.xml"/><Relationship Id="rId3" Type="http://schemas.openxmlformats.org/officeDocument/2006/relationships/slideLayout" Target="../slideLayouts/slideLayout70.xml"/><Relationship Id="rId7" Type="http://schemas.openxmlformats.org/officeDocument/2006/relationships/slideLayout" Target="../slideLayouts/slideLayout74.xml"/><Relationship Id="rId12" Type="http://schemas.openxmlformats.org/officeDocument/2006/relationships/slideLayout" Target="../slideLayouts/slideLayout79.xml"/><Relationship Id="rId2" Type="http://schemas.openxmlformats.org/officeDocument/2006/relationships/slideLayout" Target="../slideLayouts/slideLayout69.xml"/><Relationship Id="rId1" Type="http://schemas.openxmlformats.org/officeDocument/2006/relationships/slideLayout" Target="../slideLayouts/slideLayout68.xml"/><Relationship Id="rId6" Type="http://schemas.openxmlformats.org/officeDocument/2006/relationships/slideLayout" Target="../slideLayouts/slideLayout73.xml"/><Relationship Id="rId11" Type="http://schemas.openxmlformats.org/officeDocument/2006/relationships/slideLayout" Target="../slideLayouts/slideLayout78.xml"/><Relationship Id="rId5" Type="http://schemas.openxmlformats.org/officeDocument/2006/relationships/slideLayout" Target="../slideLayouts/slideLayout72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77.xml"/><Relationship Id="rId4" Type="http://schemas.openxmlformats.org/officeDocument/2006/relationships/slideLayout" Target="../slideLayouts/slideLayout71.xml"/><Relationship Id="rId9" Type="http://schemas.openxmlformats.org/officeDocument/2006/relationships/slideLayout" Target="../slideLayouts/slideLayout76.xml"/><Relationship Id="rId14" Type="http://schemas.openxmlformats.org/officeDocument/2006/relationships/theme" Target="../theme/theme7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8.xml"/><Relationship Id="rId13" Type="http://schemas.openxmlformats.org/officeDocument/2006/relationships/theme" Target="../theme/theme8.xml"/><Relationship Id="rId3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7.xml"/><Relationship Id="rId1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82.xml"/><Relationship Id="rId1" Type="http://schemas.openxmlformats.org/officeDocument/2006/relationships/slideLayout" Target="../slideLayouts/slideLayout81.xml"/><Relationship Id="rId6" Type="http://schemas.openxmlformats.org/officeDocument/2006/relationships/slideLayout" Target="../slideLayouts/slideLayout86.xml"/><Relationship Id="rId11" Type="http://schemas.openxmlformats.org/officeDocument/2006/relationships/slideLayout" Target="../slideLayouts/slideLayout91.xml"/><Relationship Id="rId5" Type="http://schemas.openxmlformats.org/officeDocument/2006/relationships/slideLayout" Target="../slideLayouts/slideLayout85.xml"/><Relationship Id="rId10" Type="http://schemas.openxmlformats.org/officeDocument/2006/relationships/slideLayout" Target="../slideLayouts/slideLayout90.xml"/><Relationship Id="rId4" Type="http://schemas.openxmlformats.org/officeDocument/2006/relationships/slideLayout" Target="../slideLayouts/slideLayout84.xml"/><Relationship Id="rId9" Type="http://schemas.openxmlformats.org/officeDocument/2006/relationships/slideLayout" Target="../slideLayouts/slideLayout89.xml"/><Relationship Id="rId14" Type="http://schemas.openxmlformats.org/officeDocument/2006/relationships/image" Target="../media/image1.png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0.xml"/><Relationship Id="rId13" Type="http://schemas.openxmlformats.org/officeDocument/2006/relationships/slideLayout" Target="../slideLayouts/slideLayout105.xml"/><Relationship Id="rId3" Type="http://schemas.openxmlformats.org/officeDocument/2006/relationships/slideLayout" Target="../slideLayouts/slideLayout95.xml"/><Relationship Id="rId7" Type="http://schemas.openxmlformats.org/officeDocument/2006/relationships/slideLayout" Target="../slideLayouts/slideLayout99.xml"/><Relationship Id="rId12" Type="http://schemas.openxmlformats.org/officeDocument/2006/relationships/slideLayout" Target="../slideLayouts/slideLayout104.xml"/><Relationship Id="rId2" Type="http://schemas.openxmlformats.org/officeDocument/2006/relationships/slideLayout" Target="../slideLayouts/slideLayout94.xml"/><Relationship Id="rId1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103.xml"/><Relationship Id="rId5" Type="http://schemas.openxmlformats.org/officeDocument/2006/relationships/slideLayout" Target="../slideLayouts/slideLayout97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2.xml"/><Relationship Id="rId4" Type="http://schemas.openxmlformats.org/officeDocument/2006/relationships/slideLayout" Target="../slideLayouts/slideLayout96.xml"/><Relationship Id="rId9" Type="http://schemas.openxmlformats.org/officeDocument/2006/relationships/slideLayout" Target="../slideLayouts/slideLayout101.xml"/><Relationship Id="rId14" Type="http://schemas.openxmlformats.org/officeDocument/2006/relationships/theme" Target="../theme/theme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563" name="Rectangle 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75688" y="6642100"/>
            <a:ext cx="468312" cy="2159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37" tIns="45718" rIns="91437" bIns="45718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新細明體" pitchFamily="18" charset="-120"/>
              </a:defRPr>
            </a:lvl1pPr>
          </a:lstStyle>
          <a:p>
            <a:pPr>
              <a:defRPr/>
            </a:pPr>
            <a:fld id="{3F21431A-0C06-4923-9B61-C55D1AEC9577}" type="slidenum">
              <a:rPr lang="zh-TW" altLang="en-US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1090564" name="Text Box 4"/>
          <p:cNvSpPr txBox="1">
            <a:spLocks noChangeArrowheads="1"/>
          </p:cNvSpPr>
          <p:nvPr/>
        </p:nvSpPr>
        <p:spPr bwMode="auto">
          <a:xfrm>
            <a:off x="468313" y="6453188"/>
            <a:ext cx="2303462" cy="244475"/>
          </a:xfrm>
          <a:prstGeom prst="rect">
            <a:avLst/>
          </a:prstGeom>
          <a:noFill/>
          <a:ln>
            <a:noFill/>
          </a:ln>
          <a:effectLst/>
        </p:spPr>
        <p:txBody>
          <a:bodyPr lIns="91437" tIns="45718" rIns="91437" bIns="45718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zh-TW" altLang="en-US" sz="1000">
                <a:solidFill>
                  <a:schemeClr val="bg2"/>
                </a:solidFill>
                <a:latin typeface="標楷體" pitchFamily="65" charset="-120"/>
                <a:ea typeface="標楷體" pitchFamily="65" charset="-120"/>
              </a:rPr>
              <a:t>誠信  承諾  創新  合作</a:t>
            </a:r>
          </a:p>
        </p:txBody>
      </p:sp>
      <p:sp>
        <p:nvSpPr>
          <p:cNvPr id="1090565" name="Line 5"/>
          <p:cNvSpPr>
            <a:spLocks noChangeShapeType="1"/>
          </p:cNvSpPr>
          <p:nvPr/>
        </p:nvSpPr>
        <p:spPr bwMode="auto">
          <a:xfrm>
            <a:off x="611188" y="981075"/>
            <a:ext cx="80645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zh-TW" altLang="en-US">
              <a:ea typeface="新細明體" pitchFamily="18" charset="-120"/>
            </a:endParaRPr>
          </a:p>
        </p:txBody>
      </p:sp>
      <p:sp>
        <p:nvSpPr>
          <p:cNvPr id="1090566" name="Line 6"/>
          <p:cNvSpPr>
            <a:spLocks noChangeShapeType="1"/>
          </p:cNvSpPr>
          <p:nvPr/>
        </p:nvSpPr>
        <p:spPr bwMode="auto">
          <a:xfrm>
            <a:off x="2051050" y="6597650"/>
            <a:ext cx="5834063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zh-TW" altLang="en-US">
              <a:ea typeface="新細明體" pitchFamily="18" charset="-120"/>
            </a:endParaRPr>
          </a:p>
        </p:txBody>
      </p:sp>
      <p:pic>
        <p:nvPicPr>
          <p:cNvPr id="1030" name="Picture 7" descr="3"/>
          <p:cNvPicPr>
            <a:picLocks noChangeAspect="1" noChangeArrowheads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7956550" y="6308725"/>
            <a:ext cx="914400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90568" name="Rectangle 8"/>
          <p:cNvSpPr>
            <a:spLocks noGrp="1" noChangeArrowheads="1"/>
          </p:cNvSpPr>
          <p:nvPr>
            <p:ph type="title"/>
          </p:nvPr>
        </p:nvSpPr>
        <p:spPr bwMode="auto">
          <a:xfrm>
            <a:off x="611188" y="274638"/>
            <a:ext cx="6697662" cy="633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7" tIns="45718" rIns="91437" bIns="4571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</a:p>
        </p:txBody>
      </p:sp>
      <p:sp>
        <p:nvSpPr>
          <p:cNvPr id="1090569" name="Rectangle 9"/>
          <p:cNvSpPr>
            <a:spLocks noGrp="1" noChangeArrowheads="1"/>
          </p:cNvSpPr>
          <p:nvPr>
            <p:ph type="body" idx="1"/>
          </p:nvPr>
        </p:nvSpPr>
        <p:spPr bwMode="auto">
          <a:xfrm>
            <a:off x="611188" y="1196975"/>
            <a:ext cx="8075612" cy="4929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7" tIns="45718" rIns="91437" bIns="457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0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905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905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05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905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905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05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905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905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056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9056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9056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0568" grpId="0"/>
      <p:bldP spid="1090569" grpId="0" build="p">
        <p:tmplLst>
          <p:tmpl lvl="1">
            <p:tnLst>
              <p:par>
                <p:cTn presetID="2" presetClass="entr" presetSubtype="2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9056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9056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9056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2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9056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9056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9056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9056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9056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9056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30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3000" b="1">
          <a:solidFill>
            <a:schemeClr val="tx2"/>
          </a:solidFill>
          <a:latin typeface="標楷體" pitchFamily="65" charset="-120"/>
          <a:ea typeface="標楷體" pitchFamily="65" charset="-12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3000" b="1">
          <a:solidFill>
            <a:schemeClr val="tx2"/>
          </a:solidFill>
          <a:latin typeface="標楷體" pitchFamily="65" charset="-120"/>
          <a:ea typeface="標楷體" pitchFamily="65" charset="-12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3000" b="1">
          <a:solidFill>
            <a:schemeClr val="tx2"/>
          </a:solidFill>
          <a:latin typeface="標楷體" pitchFamily="65" charset="-120"/>
          <a:ea typeface="標楷體" pitchFamily="65" charset="-12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3000" b="1">
          <a:solidFill>
            <a:schemeClr val="tx2"/>
          </a:solidFill>
          <a:latin typeface="標楷體" pitchFamily="65" charset="-120"/>
          <a:ea typeface="標楷體" pitchFamily="65" charset="-120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3000" b="1">
          <a:solidFill>
            <a:schemeClr val="tx2"/>
          </a:solidFill>
          <a:latin typeface="標楷體" pitchFamily="65" charset="-120"/>
          <a:ea typeface="標楷體" pitchFamily="65" charset="-120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3000" b="1">
          <a:solidFill>
            <a:schemeClr val="tx2"/>
          </a:solidFill>
          <a:latin typeface="標楷體" pitchFamily="65" charset="-120"/>
          <a:ea typeface="標楷體" pitchFamily="65" charset="-120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3000" b="1">
          <a:solidFill>
            <a:schemeClr val="tx2"/>
          </a:solidFill>
          <a:latin typeface="標楷體" pitchFamily="65" charset="-120"/>
          <a:ea typeface="標楷體" pitchFamily="65" charset="-120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3000" b="1">
          <a:solidFill>
            <a:schemeClr val="tx2"/>
          </a:solidFill>
          <a:latin typeface="標楷體" pitchFamily="65" charset="-120"/>
          <a:ea typeface="標楷體" pitchFamily="65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FF3300"/>
        </a:buClr>
        <a:buFont typeface="Wingdings" pitchFamily="2" charset="2"/>
        <a:buChar char="n"/>
        <a:defRPr kumimoji="1" sz="24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FF3300"/>
        </a:buClr>
        <a:buFont typeface="Wingdings" pitchFamily="2" charset="2"/>
        <a:buChar char="n"/>
        <a:defRPr kumimoji="1" sz="2000" b="1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FF3300"/>
        </a:buClr>
        <a:buFont typeface="Wingdings" pitchFamily="2" charset="2"/>
        <a:buChar char="n"/>
        <a:defRPr kumimoji="1" b="1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新細明體" pitchFamily="18" charset="-12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新細明體" pitchFamily="18" charset="-12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新細明體" pitchFamily="18" charset="-120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新細明體" pitchFamily="18" charset="-120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新細明體" pitchFamily="18" charset="-120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新細明體" pitchFamily="18" charset="-120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4" name="Rectangle 1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596193" y="6524626"/>
            <a:ext cx="1260475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675">
                <a:latin typeface="Arial" charset="0"/>
                <a:ea typeface="新細明體" pitchFamily="18" charset="-120"/>
              </a:defRPr>
            </a:lvl1pPr>
          </a:lstStyle>
          <a:p>
            <a:pPr defTabSz="685800">
              <a:defRPr/>
            </a:pPr>
            <a:fld id="{EA8A8361-4B18-4019-AEDB-8681B10BF460}" type="slidenum">
              <a:rPr lang="en-US" altLang="zh-TW" smtClean="0">
                <a:solidFill>
                  <a:srgbClr val="000000"/>
                </a:solidFill>
              </a:rPr>
              <a:pPr defTabSz="685800">
                <a:defRPr/>
              </a:p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1027" name="Text Box 21"/>
          <p:cNvSpPr txBox="1">
            <a:spLocks noChangeArrowheads="1"/>
          </p:cNvSpPr>
          <p:nvPr userDrawn="1"/>
        </p:nvSpPr>
        <p:spPr bwMode="auto">
          <a:xfrm>
            <a:off x="468313" y="6381756"/>
            <a:ext cx="2305050" cy="178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defTabSz="514337" eaLnBrk="1" hangingPunct="1">
              <a:spcBef>
                <a:spcPct val="50000"/>
              </a:spcBef>
              <a:buFontTx/>
              <a:buNone/>
              <a:defRPr/>
            </a:pPr>
            <a:r>
              <a:rPr lang="zh-TW" altLang="en-US" sz="563" b="0">
                <a:solidFill>
                  <a:srgbClr val="808080"/>
                </a:solidFill>
                <a:latin typeface="標楷體" pitchFamily="65" charset="-120"/>
                <a:ea typeface="標楷體" pitchFamily="65" charset="-120"/>
              </a:rPr>
              <a:t>誠信  承諾  創新  合作</a:t>
            </a:r>
          </a:p>
        </p:txBody>
      </p:sp>
      <p:sp>
        <p:nvSpPr>
          <p:cNvPr id="1028" name="Line 22"/>
          <p:cNvSpPr>
            <a:spLocks noChangeShapeType="1"/>
          </p:cNvSpPr>
          <p:nvPr userDrawn="1"/>
        </p:nvSpPr>
        <p:spPr bwMode="auto">
          <a:xfrm>
            <a:off x="611188" y="981075"/>
            <a:ext cx="80645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ctr" defTabSz="514337">
              <a:spcBef>
                <a:spcPct val="0"/>
              </a:spcBef>
              <a:buFontTx/>
              <a:buNone/>
              <a:defRPr/>
            </a:pPr>
            <a:endParaRPr lang="zh-TW" altLang="en-US" sz="1013" b="0">
              <a:solidFill>
                <a:srgbClr val="000000"/>
              </a:solidFill>
              <a:latin typeface="Arial"/>
              <a:ea typeface="新細明體" charset="-120"/>
            </a:endParaRPr>
          </a:p>
        </p:txBody>
      </p:sp>
      <p:sp>
        <p:nvSpPr>
          <p:cNvPr id="1029" name="Line 23"/>
          <p:cNvSpPr>
            <a:spLocks noChangeShapeType="1"/>
          </p:cNvSpPr>
          <p:nvPr userDrawn="1"/>
        </p:nvSpPr>
        <p:spPr bwMode="auto">
          <a:xfrm>
            <a:off x="2051055" y="6524625"/>
            <a:ext cx="5834063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ctr" defTabSz="514337">
              <a:spcBef>
                <a:spcPct val="0"/>
              </a:spcBef>
              <a:buFontTx/>
              <a:buNone/>
              <a:defRPr/>
            </a:pPr>
            <a:endParaRPr lang="zh-TW" altLang="en-US" sz="1013" b="0">
              <a:solidFill>
                <a:srgbClr val="000000"/>
              </a:solidFill>
              <a:latin typeface="Arial"/>
              <a:ea typeface="新細明體" charset="-120"/>
            </a:endParaRPr>
          </a:p>
        </p:txBody>
      </p:sp>
      <p:pic>
        <p:nvPicPr>
          <p:cNvPr id="1030" name="Picture 17" descr="3"/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6550" y="6237289"/>
            <a:ext cx="914400" cy="2857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91" name="Rectangle 24"/>
          <p:cNvSpPr>
            <a:spLocks noGrp="1" noChangeArrowheads="1"/>
          </p:cNvSpPr>
          <p:nvPr>
            <p:ph type="title"/>
          </p:nvPr>
        </p:nvSpPr>
        <p:spPr bwMode="auto">
          <a:xfrm>
            <a:off x="611188" y="274639"/>
            <a:ext cx="6697662" cy="633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dirty="0"/>
              <a:t>按一下以編輯母片標題樣式</a:t>
            </a:r>
          </a:p>
        </p:txBody>
      </p:sp>
      <p:sp>
        <p:nvSpPr>
          <p:cNvPr id="1032" name="Rectangle 25"/>
          <p:cNvSpPr>
            <a:spLocks noGrp="1" noChangeArrowheads="1"/>
          </p:cNvSpPr>
          <p:nvPr>
            <p:ph type="body" idx="1"/>
          </p:nvPr>
        </p:nvSpPr>
        <p:spPr bwMode="auto">
          <a:xfrm>
            <a:off x="611188" y="1196975"/>
            <a:ext cx="8075612" cy="4929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dirty="0"/>
              <a:t>按一下以編輯母片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</p:txBody>
      </p:sp>
    </p:spTree>
    <p:extLst>
      <p:ext uri="{BB962C8B-B14F-4D97-AF65-F5344CB8AC3E}">
        <p14:creationId xmlns:p14="http://schemas.microsoft.com/office/powerpoint/2010/main" val="2062581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563" r:id="rId1"/>
    <p:sldLayoutId id="2147485564" r:id="rId2"/>
    <p:sldLayoutId id="2147485565" r:id="rId3"/>
    <p:sldLayoutId id="2147485566" r:id="rId4"/>
    <p:sldLayoutId id="2147485567" r:id="rId5"/>
    <p:sldLayoutId id="2147485568" r:id="rId6"/>
    <p:sldLayoutId id="2147485569" r:id="rId7"/>
    <p:sldLayoutId id="2147485570" r:id="rId8"/>
    <p:sldLayoutId id="2147485571" r:id="rId9"/>
    <p:sldLayoutId id="2147485572" r:id="rId10"/>
    <p:sldLayoutId id="2147485573" r:id="rId11"/>
    <p:sldLayoutId id="2147485574" r:id="rId12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1350" b="1">
          <a:solidFill>
            <a:schemeClr val="tx1"/>
          </a:solidFill>
          <a:effectLst/>
          <a:latin typeface="Arial" charset="0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1688" b="1">
          <a:solidFill>
            <a:srgbClr val="0033CC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標楷體" pitchFamily="65" charset="-12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1688" b="1">
          <a:solidFill>
            <a:srgbClr val="0033CC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標楷體" pitchFamily="65" charset="-12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1688" b="1">
          <a:solidFill>
            <a:srgbClr val="0033CC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標楷體" pitchFamily="65" charset="-12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1688" b="1">
          <a:solidFill>
            <a:srgbClr val="0033CC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標楷體" pitchFamily="65" charset="-120"/>
        </a:defRPr>
      </a:lvl5pPr>
      <a:lvl6pPr marL="257169" algn="l" rtl="0" fontAlgn="base">
        <a:spcBef>
          <a:spcPct val="0"/>
        </a:spcBef>
        <a:spcAft>
          <a:spcPct val="0"/>
        </a:spcAft>
        <a:defRPr kumimoji="1" sz="1688" b="1">
          <a:solidFill>
            <a:schemeClr val="tx2"/>
          </a:solidFill>
          <a:latin typeface="標楷體" pitchFamily="65" charset="-120"/>
          <a:ea typeface="標楷體" pitchFamily="65" charset="-120"/>
        </a:defRPr>
      </a:lvl6pPr>
      <a:lvl7pPr marL="514337" algn="l" rtl="0" fontAlgn="base">
        <a:spcBef>
          <a:spcPct val="0"/>
        </a:spcBef>
        <a:spcAft>
          <a:spcPct val="0"/>
        </a:spcAft>
        <a:defRPr kumimoji="1" sz="1688" b="1">
          <a:solidFill>
            <a:schemeClr val="tx2"/>
          </a:solidFill>
          <a:latin typeface="標楷體" pitchFamily="65" charset="-120"/>
          <a:ea typeface="標楷體" pitchFamily="65" charset="-120"/>
        </a:defRPr>
      </a:lvl7pPr>
      <a:lvl8pPr marL="771506" algn="l" rtl="0" fontAlgn="base">
        <a:spcBef>
          <a:spcPct val="0"/>
        </a:spcBef>
        <a:spcAft>
          <a:spcPct val="0"/>
        </a:spcAft>
        <a:defRPr kumimoji="1" sz="1688" b="1">
          <a:solidFill>
            <a:schemeClr val="tx2"/>
          </a:solidFill>
          <a:latin typeface="標楷體" pitchFamily="65" charset="-120"/>
          <a:ea typeface="標楷體" pitchFamily="65" charset="-120"/>
        </a:defRPr>
      </a:lvl8pPr>
      <a:lvl9pPr marL="1028675" algn="l" rtl="0" fontAlgn="base">
        <a:spcBef>
          <a:spcPct val="0"/>
        </a:spcBef>
        <a:spcAft>
          <a:spcPct val="0"/>
        </a:spcAft>
        <a:defRPr kumimoji="1" sz="1688" b="1">
          <a:solidFill>
            <a:schemeClr val="tx2"/>
          </a:solidFill>
          <a:latin typeface="標楷體" pitchFamily="65" charset="-120"/>
          <a:ea typeface="標楷體" pitchFamily="65" charset="-120"/>
        </a:defRPr>
      </a:lvl9pPr>
    </p:titleStyle>
    <p:bodyStyle>
      <a:lvl1pPr marL="192876" indent="-192876" algn="l" rtl="0" eaLnBrk="0" fontAlgn="base" hangingPunct="0">
        <a:spcBef>
          <a:spcPct val="20000"/>
        </a:spcBef>
        <a:spcAft>
          <a:spcPct val="0"/>
        </a:spcAft>
        <a:buClr>
          <a:srgbClr val="FF3300"/>
        </a:buClr>
        <a:buFont typeface="Wingdings" pitchFamily="2" charset="2"/>
        <a:buChar char="n"/>
        <a:defRPr kumimoji="1" sz="1125" b="1">
          <a:solidFill>
            <a:schemeClr val="tx1"/>
          </a:solidFill>
          <a:latin typeface="+mn-lt"/>
          <a:ea typeface="+mn-ea"/>
          <a:cs typeface="+mn-cs"/>
        </a:defRPr>
      </a:lvl1pPr>
      <a:lvl2pPr marL="401826" indent="-198235" algn="l" rtl="0" eaLnBrk="0" fontAlgn="base" hangingPunct="0">
        <a:spcBef>
          <a:spcPct val="20000"/>
        </a:spcBef>
        <a:spcAft>
          <a:spcPct val="0"/>
        </a:spcAft>
        <a:buClr>
          <a:srgbClr val="FF3300"/>
        </a:buClr>
        <a:buFont typeface="Wingdings" pitchFamily="2" charset="2"/>
        <a:buChar char="n"/>
        <a:defRPr kumimoji="1" sz="900" b="1">
          <a:solidFill>
            <a:schemeClr val="tx1"/>
          </a:solidFill>
          <a:latin typeface="+mn-lt"/>
          <a:ea typeface="+mn-ea"/>
        </a:defRPr>
      </a:lvl2pPr>
      <a:lvl3pPr marL="605418" indent="-203593" algn="l" rtl="0" eaLnBrk="0" fontAlgn="base" hangingPunct="0">
        <a:spcBef>
          <a:spcPct val="20000"/>
        </a:spcBef>
        <a:spcAft>
          <a:spcPct val="0"/>
        </a:spcAft>
        <a:buClr>
          <a:srgbClr val="FF3300"/>
        </a:buClr>
        <a:buFont typeface="Wingdings" pitchFamily="2" charset="2"/>
        <a:buChar char="n"/>
        <a:defRPr kumimoji="1" sz="788" b="1">
          <a:solidFill>
            <a:schemeClr val="tx1"/>
          </a:solidFill>
          <a:latin typeface="+mn-lt"/>
          <a:ea typeface="+mn-ea"/>
        </a:defRPr>
      </a:lvl3pPr>
      <a:lvl4pPr marL="900090" indent="-128585" algn="l" rtl="0" eaLnBrk="0" fontAlgn="base" hangingPunct="0">
        <a:spcBef>
          <a:spcPct val="20000"/>
        </a:spcBef>
        <a:spcAft>
          <a:spcPct val="0"/>
        </a:spcAft>
        <a:buChar char="–"/>
        <a:defRPr kumimoji="1" sz="1125">
          <a:solidFill>
            <a:schemeClr val="tx1"/>
          </a:solidFill>
          <a:latin typeface="+mn-lt"/>
          <a:ea typeface="新細明體" pitchFamily="18" charset="-120"/>
        </a:defRPr>
      </a:lvl4pPr>
      <a:lvl5pPr marL="1157259" indent="-128585" algn="l" rtl="0" eaLnBrk="0" fontAlgn="base" hangingPunct="0">
        <a:spcBef>
          <a:spcPct val="20000"/>
        </a:spcBef>
        <a:spcAft>
          <a:spcPct val="0"/>
        </a:spcAft>
        <a:buChar char="»"/>
        <a:defRPr kumimoji="1" sz="1125">
          <a:solidFill>
            <a:schemeClr val="tx1"/>
          </a:solidFill>
          <a:latin typeface="+mn-lt"/>
          <a:ea typeface="新細明體" pitchFamily="18" charset="-120"/>
        </a:defRPr>
      </a:lvl5pPr>
      <a:lvl6pPr marL="1414427" indent="-128585" algn="l" rtl="0" fontAlgn="base">
        <a:spcBef>
          <a:spcPct val="20000"/>
        </a:spcBef>
        <a:spcAft>
          <a:spcPct val="0"/>
        </a:spcAft>
        <a:buChar char="»"/>
        <a:defRPr kumimoji="1" sz="1125">
          <a:solidFill>
            <a:schemeClr val="tx1"/>
          </a:solidFill>
          <a:latin typeface="+mn-lt"/>
          <a:ea typeface="新細明體" pitchFamily="18" charset="-120"/>
        </a:defRPr>
      </a:lvl6pPr>
      <a:lvl7pPr marL="1671596" indent="-128585" algn="l" rtl="0" fontAlgn="base">
        <a:spcBef>
          <a:spcPct val="20000"/>
        </a:spcBef>
        <a:spcAft>
          <a:spcPct val="0"/>
        </a:spcAft>
        <a:buChar char="»"/>
        <a:defRPr kumimoji="1" sz="1125">
          <a:solidFill>
            <a:schemeClr val="tx1"/>
          </a:solidFill>
          <a:latin typeface="+mn-lt"/>
          <a:ea typeface="新細明體" pitchFamily="18" charset="-120"/>
        </a:defRPr>
      </a:lvl7pPr>
      <a:lvl8pPr marL="1928765" indent="-128585" algn="l" rtl="0" fontAlgn="base">
        <a:spcBef>
          <a:spcPct val="20000"/>
        </a:spcBef>
        <a:spcAft>
          <a:spcPct val="0"/>
        </a:spcAft>
        <a:buChar char="»"/>
        <a:defRPr kumimoji="1" sz="1125">
          <a:solidFill>
            <a:schemeClr val="tx1"/>
          </a:solidFill>
          <a:latin typeface="+mn-lt"/>
          <a:ea typeface="新細明體" pitchFamily="18" charset="-120"/>
        </a:defRPr>
      </a:lvl8pPr>
      <a:lvl9pPr marL="2185933" indent="-128585" algn="l" rtl="0" fontAlgn="base">
        <a:spcBef>
          <a:spcPct val="20000"/>
        </a:spcBef>
        <a:spcAft>
          <a:spcPct val="0"/>
        </a:spcAft>
        <a:buChar char="»"/>
        <a:defRPr kumimoji="1" sz="1125">
          <a:solidFill>
            <a:schemeClr val="tx1"/>
          </a:solidFill>
          <a:latin typeface="+mn-lt"/>
          <a:ea typeface="新細明體" pitchFamily="18" charset="-120"/>
        </a:defRPr>
      </a:lvl9pPr>
    </p:bodyStyle>
    <p:otherStyle>
      <a:defPPr>
        <a:defRPr lang="zh-TW"/>
      </a:defPPr>
      <a:lvl1pPr marL="0" algn="l" defTabSz="514337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69" algn="l" defTabSz="514337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37" algn="l" defTabSz="514337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06" algn="l" defTabSz="514337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675" algn="l" defTabSz="514337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43" algn="l" defTabSz="514337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11" algn="l" defTabSz="514337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180" algn="l" defTabSz="514337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349" algn="l" defTabSz="514337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4" name="Rectangle 1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885115" y="6453193"/>
            <a:ext cx="468312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fld id="{97E2107F-FE5C-4B21-9691-E81A2D991AEB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1027" name="Text Box 21"/>
          <p:cNvSpPr txBox="1">
            <a:spLocks noChangeArrowheads="1"/>
          </p:cNvSpPr>
          <p:nvPr userDrawn="1"/>
        </p:nvSpPr>
        <p:spPr bwMode="auto">
          <a:xfrm>
            <a:off x="468315" y="6381755"/>
            <a:ext cx="2303463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zh-TW" altLang="en-US" sz="1000">
                <a:solidFill>
                  <a:schemeClr val="bg2"/>
                </a:solidFill>
                <a:latin typeface="標楷體" pitchFamily="65" charset="-120"/>
                <a:ea typeface="標楷體" pitchFamily="65" charset="-120"/>
              </a:rPr>
              <a:t>誠信  承諾  創新  合作</a:t>
            </a:r>
          </a:p>
        </p:txBody>
      </p:sp>
      <p:sp>
        <p:nvSpPr>
          <p:cNvPr id="1028" name="Line 22"/>
          <p:cNvSpPr>
            <a:spLocks noChangeShapeType="1"/>
          </p:cNvSpPr>
          <p:nvPr userDrawn="1"/>
        </p:nvSpPr>
        <p:spPr bwMode="auto">
          <a:xfrm>
            <a:off x="611189" y="981075"/>
            <a:ext cx="80645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029" name="Line 23"/>
          <p:cNvSpPr>
            <a:spLocks noChangeShapeType="1"/>
          </p:cNvSpPr>
          <p:nvPr userDrawn="1"/>
        </p:nvSpPr>
        <p:spPr bwMode="auto">
          <a:xfrm>
            <a:off x="2051055" y="6524625"/>
            <a:ext cx="5834063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pic>
        <p:nvPicPr>
          <p:cNvPr id="1030" name="Picture 17" descr="3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6551" y="6237288"/>
            <a:ext cx="914400" cy="285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1" name="Rectangle 24"/>
          <p:cNvSpPr>
            <a:spLocks noGrp="1" noChangeArrowheads="1"/>
          </p:cNvSpPr>
          <p:nvPr>
            <p:ph type="title"/>
          </p:nvPr>
        </p:nvSpPr>
        <p:spPr bwMode="auto">
          <a:xfrm>
            <a:off x="611190" y="274642"/>
            <a:ext cx="6697663" cy="633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</a:p>
        </p:txBody>
      </p:sp>
      <p:sp>
        <p:nvSpPr>
          <p:cNvPr id="1032" name="Rectangle 25"/>
          <p:cNvSpPr>
            <a:spLocks noGrp="1" noChangeArrowheads="1"/>
          </p:cNvSpPr>
          <p:nvPr>
            <p:ph type="body" idx="1"/>
          </p:nvPr>
        </p:nvSpPr>
        <p:spPr bwMode="auto">
          <a:xfrm>
            <a:off x="611190" y="1196979"/>
            <a:ext cx="8075612" cy="4929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</p:txBody>
      </p:sp>
    </p:spTree>
    <p:extLst>
      <p:ext uri="{BB962C8B-B14F-4D97-AF65-F5344CB8AC3E}">
        <p14:creationId xmlns:p14="http://schemas.microsoft.com/office/powerpoint/2010/main" val="304342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576" r:id="rId1"/>
    <p:sldLayoutId id="2147485577" r:id="rId2"/>
    <p:sldLayoutId id="2147485578" r:id="rId3"/>
    <p:sldLayoutId id="2147485579" r:id="rId4"/>
    <p:sldLayoutId id="2147485580" r:id="rId5"/>
    <p:sldLayoutId id="2147485581" r:id="rId6"/>
    <p:sldLayoutId id="2147485582" r:id="rId7"/>
    <p:sldLayoutId id="2147485583" r:id="rId8"/>
    <p:sldLayoutId id="2147485584" r:id="rId9"/>
    <p:sldLayoutId id="2147485585" r:id="rId10"/>
    <p:sldLayoutId id="2147485586" r:id="rId1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30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3000" b="1">
          <a:solidFill>
            <a:schemeClr val="tx2"/>
          </a:solidFill>
          <a:latin typeface="標楷體" pitchFamily="65" charset="-120"/>
          <a:ea typeface="標楷體" pitchFamily="65" charset="-12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3000" b="1">
          <a:solidFill>
            <a:schemeClr val="tx2"/>
          </a:solidFill>
          <a:latin typeface="標楷體" pitchFamily="65" charset="-120"/>
          <a:ea typeface="標楷體" pitchFamily="65" charset="-12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3000" b="1">
          <a:solidFill>
            <a:schemeClr val="tx2"/>
          </a:solidFill>
          <a:latin typeface="標楷體" pitchFamily="65" charset="-120"/>
          <a:ea typeface="標楷體" pitchFamily="65" charset="-12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3000" b="1">
          <a:solidFill>
            <a:schemeClr val="tx2"/>
          </a:solidFill>
          <a:latin typeface="標楷體" pitchFamily="65" charset="-120"/>
          <a:ea typeface="標楷體" pitchFamily="65" charset="-120"/>
        </a:defRPr>
      </a:lvl5pPr>
      <a:lvl6pPr marL="457189" algn="l" rtl="0" fontAlgn="base">
        <a:spcBef>
          <a:spcPct val="0"/>
        </a:spcBef>
        <a:spcAft>
          <a:spcPct val="0"/>
        </a:spcAft>
        <a:defRPr kumimoji="1" sz="3000" b="1">
          <a:solidFill>
            <a:schemeClr val="tx2"/>
          </a:solidFill>
          <a:latin typeface="標楷體" pitchFamily="65" charset="-120"/>
          <a:ea typeface="標楷體" pitchFamily="65" charset="-120"/>
        </a:defRPr>
      </a:lvl6pPr>
      <a:lvl7pPr marL="914377" algn="l" rtl="0" fontAlgn="base">
        <a:spcBef>
          <a:spcPct val="0"/>
        </a:spcBef>
        <a:spcAft>
          <a:spcPct val="0"/>
        </a:spcAft>
        <a:defRPr kumimoji="1" sz="3000" b="1">
          <a:solidFill>
            <a:schemeClr val="tx2"/>
          </a:solidFill>
          <a:latin typeface="標楷體" pitchFamily="65" charset="-120"/>
          <a:ea typeface="標楷體" pitchFamily="65" charset="-120"/>
        </a:defRPr>
      </a:lvl7pPr>
      <a:lvl8pPr marL="1371566" algn="l" rtl="0" fontAlgn="base">
        <a:spcBef>
          <a:spcPct val="0"/>
        </a:spcBef>
        <a:spcAft>
          <a:spcPct val="0"/>
        </a:spcAft>
        <a:defRPr kumimoji="1" sz="3000" b="1">
          <a:solidFill>
            <a:schemeClr val="tx2"/>
          </a:solidFill>
          <a:latin typeface="標楷體" pitchFamily="65" charset="-120"/>
          <a:ea typeface="標楷體" pitchFamily="65" charset="-120"/>
        </a:defRPr>
      </a:lvl8pPr>
      <a:lvl9pPr marL="1828754" algn="l" rtl="0" fontAlgn="base">
        <a:spcBef>
          <a:spcPct val="0"/>
        </a:spcBef>
        <a:spcAft>
          <a:spcPct val="0"/>
        </a:spcAft>
        <a:defRPr kumimoji="1" sz="3000" b="1">
          <a:solidFill>
            <a:schemeClr val="tx2"/>
          </a:solidFill>
          <a:latin typeface="標楷體" pitchFamily="65" charset="-120"/>
          <a:ea typeface="標楷體" pitchFamily="65" charset="-120"/>
        </a:defRPr>
      </a:lvl9pPr>
    </p:titleStyle>
    <p:bodyStyle>
      <a:lvl1pPr marL="342891" indent="-342891" algn="l" rtl="0" eaLnBrk="0" fontAlgn="base" hangingPunct="0">
        <a:spcBef>
          <a:spcPct val="20000"/>
        </a:spcBef>
        <a:spcAft>
          <a:spcPct val="0"/>
        </a:spcAft>
        <a:buClr>
          <a:srgbClr val="FF3300"/>
        </a:buClr>
        <a:buFont typeface="Wingdings" pitchFamily="2" charset="2"/>
        <a:buChar char="n"/>
        <a:defRPr kumimoji="1" sz="2400" b="1">
          <a:solidFill>
            <a:schemeClr val="tx1"/>
          </a:solidFill>
          <a:latin typeface="+mn-lt"/>
          <a:ea typeface="+mn-ea"/>
          <a:cs typeface="+mn-cs"/>
        </a:defRPr>
      </a:lvl1pPr>
      <a:lvl2pPr marL="742932" indent="-285744" algn="l" rtl="0" eaLnBrk="0" fontAlgn="base" hangingPunct="0">
        <a:spcBef>
          <a:spcPct val="20000"/>
        </a:spcBef>
        <a:spcAft>
          <a:spcPct val="0"/>
        </a:spcAft>
        <a:buClr>
          <a:srgbClr val="FF3300"/>
        </a:buClr>
        <a:buFont typeface="Wingdings" pitchFamily="2" charset="2"/>
        <a:buChar char="n"/>
        <a:defRPr kumimoji="1" sz="2000" b="1">
          <a:solidFill>
            <a:schemeClr val="tx1"/>
          </a:solidFill>
          <a:latin typeface="+mn-lt"/>
          <a:ea typeface="+mn-ea"/>
        </a:defRPr>
      </a:lvl2pPr>
      <a:lvl3pPr marL="1142971" indent="-228594" algn="l" rtl="0" eaLnBrk="0" fontAlgn="base" hangingPunct="0">
        <a:spcBef>
          <a:spcPct val="20000"/>
        </a:spcBef>
        <a:spcAft>
          <a:spcPct val="0"/>
        </a:spcAft>
        <a:buClr>
          <a:srgbClr val="FF3300"/>
        </a:buClr>
        <a:buFont typeface="Wingdings" pitchFamily="2" charset="2"/>
        <a:buChar char="n"/>
        <a:defRPr kumimoji="1" b="1">
          <a:solidFill>
            <a:schemeClr val="tx1"/>
          </a:solidFill>
          <a:latin typeface="+mn-lt"/>
          <a:ea typeface="+mn-ea"/>
        </a:defRPr>
      </a:lvl3pPr>
      <a:lvl4pPr marL="1600160" indent="-228594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新細明體" pitchFamily="18" charset="-120"/>
        </a:defRPr>
      </a:lvl4pPr>
      <a:lvl5pPr marL="2057349" indent="-228594" algn="l" rtl="0" eaLnBrk="0" fontAlgn="base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新細明體" pitchFamily="18" charset="-120"/>
        </a:defRPr>
      </a:lvl5pPr>
      <a:lvl6pPr marL="2514537" indent="-228594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新細明體" pitchFamily="18" charset="-120"/>
        </a:defRPr>
      </a:lvl6pPr>
      <a:lvl7pPr marL="2971726" indent="-228594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新細明體" pitchFamily="18" charset="-120"/>
        </a:defRPr>
      </a:lvl7pPr>
      <a:lvl8pPr marL="3428914" indent="-228594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新細明體" pitchFamily="18" charset="-120"/>
        </a:defRPr>
      </a:lvl8pPr>
      <a:lvl9pPr marL="3886103" indent="-228594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新細明體" pitchFamily="18" charset="-120"/>
        </a:defRPr>
      </a:lvl9pPr>
    </p:bodyStyle>
    <p:otherStyle>
      <a:defPPr>
        <a:defRPr lang="zh-TW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ext Box 21"/>
          <p:cNvSpPr txBox="1">
            <a:spLocks noChangeArrowheads="1"/>
          </p:cNvSpPr>
          <p:nvPr/>
        </p:nvSpPr>
        <p:spPr bwMode="auto">
          <a:xfrm>
            <a:off x="107505" y="6453188"/>
            <a:ext cx="2051050" cy="207749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kumimoji="1">
                <a:solidFill>
                  <a:srgbClr val="0000FF"/>
                </a:solidFill>
                <a:latin typeface="Arial" pitchFamily="34" charset="0"/>
                <a:ea typeface="標楷體" pitchFamily="65" charset="-120"/>
              </a:defRPr>
            </a:lvl1pPr>
            <a:lvl2pPr marL="742950" indent="-285750" eaLnBrk="0" hangingPunct="0">
              <a:defRPr kumimoji="1">
                <a:solidFill>
                  <a:srgbClr val="0000FF"/>
                </a:solidFill>
                <a:latin typeface="Arial" pitchFamily="34" charset="0"/>
                <a:ea typeface="標楷體" pitchFamily="65" charset="-120"/>
              </a:defRPr>
            </a:lvl2pPr>
            <a:lvl3pPr marL="1143000" indent="-228600" eaLnBrk="0" hangingPunct="0">
              <a:defRPr kumimoji="1">
                <a:solidFill>
                  <a:srgbClr val="0000FF"/>
                </a:solidFill>
                <a:latin typeface="Arial" pitchFamily="34" charset="0"/>
                <a:ea typeface="標楷體" pitchFamily="65" charset="-120"/>
              </a:defRPr>
            </a:lvl3pPr>
            <a:lvl4pPr marL="1600200" indent="-228600" eaLnBrk="0" hangingPunct="0">
              <a:defRPr kumimoji="1">
                <a:solidFill>
                  <a:srgbClr val="0000FF"/>
                </a:solidFill>
                <a:latin typeface="Arial" pitchFamily="34" charset="0"/>
                <a:ea typeface="標楷體" pitchFamily="65" charset="-120"/>
              </a:defRPr>
            </a:lvl4pPr>
            <a:lvl5pPr marL="2057400" indent="-228600" eaLnBrk="0" hangingPunct="0">
              <a:defRPr kumimoji="1">
                <a:solidFill>
                  <a:srgbClr val="0000FF"/>
                </a:solidFill>
                <a:latin typeface="Arial" pitchFamily="34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rgbClr val="0000FF"/>
                </a:solidFill>
                <a:latin typeface="Arial" pitchFamily="34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rgbClr val="0000FF"/>
                </a:solidFill>
                <a:latin typeface="Arial" pitchFamily="34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rgbClr val="0000FF"/>
                </a:solidFill>
                <a:latin typeface="Arial" pitchFamily="34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rgbClr val="0000FF"/>
                </a:solidFill>
                <a:latin typeface="Arial" pitchFamily="34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zh-TW" altLang="en-US" sz="750" b="0" dirty="0">
                <a:solidFill>
                  <a:srgbClr val="C49100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誠信 承諾 創新 合作</a:t>
            </a:r>
          </a:p>
        </p:txBody>
      </p:sp>
      <p:sp>
        <p:nvSpPr>
          <p:cNvPr id="1027" name="Line 30"/>
          <p:cNvSpPr>
            <a:spLocks noChangeShapeType="1"/>
          </p:cNvSpPr>
          <p:nvPr/>
        </p:nvSpPr>
        <p:spPr bwMode="auto">
          <a:xfrm>
            <a:off x="468314" y="1052513"/>
            <a:ext cx="8207375" cy="0"/>
          </a:xfrm>
          <a:prstGeom prst="line">
            <a:avLst/>
          </a:prstGeom>
          <a:noFill/>
          <a:ln w="28575">
            <a:solidFill>
              <a:srgbClr val="A6825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028" name="Line 31"/>
          <p:cNvSpPr>
            <a:spLocks noChangeShapeType="1"/>
          </p:cNvSpPr>
          <p:nvPr/>
        </p:nvSpPr>
        <p:spPr bwMode="auto">
          <a:xfrm>
            <a:off x="2051051" y="6597650"/>
            <a:ext cx="5834063" cy="0"/>
          </a:xfrm>
          <a:prstGeom prst="line">
            <a:avLst/>
          </a:prstGeom>
          <a:noFill/>
          <a:ln w="28575">
            <a:solidFill>
              <a:srgbClr val="A6825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pic>
        <p:nvPicPr>
          <p:cNvPr id="1029" name="Picture 23" descr="1-2小logo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6551" y="6308727"/>
            <a:ext cx="923925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0" name="Rectangle 3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39751" y="1196975"/>
            <a:ext cx="7993063" cy="511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dirty="0"/>
              <a:t>內文一</a:t>
            </a:r>
            <a:r>
              <a:rPr lang="en-US" altLang="zh-TW" dirty="0"/>
              <a:t>(</a:t>
            </a:r>
            <a:r>
              <a:rPr lang="zh-TW" altLang="en-US" dirty="0"/>
              <a:t>微軟正黑體</a:t>
            </a:r>
            <a:r>
              <a:rPr lang="en-US" altLang="zh-TW" dirty="0"/>
              <a:t>24</a:t>
            </a:r>
            <a:r>
              <a:rPr lang="zh-TW" altLang="en-US" dirty="0"/>
              <a:t>級，英文使用</a:t>
            </a:r>
            <a:r>
              <a:rPr lang="en-US" altLang="zh-TW" dirty="0"/>
              <a:t>Calibri</a:t>
            </a:r>
            <a:r>
              <a:rPr lang="zh-TW" altLang="en-US" dirty="0"/>
              <a:t>，黑色粗體</a:t>
            </a:r>
            <a:r>
              <a:rPr lang="en-US" altLang="zh-TW" dirty="0"/>
              <a:t>)</a:t>
            </a:r>
          </a:p>
          <a:p>
            <a:pPr lvl="0"/>
            <a:r>
              <a:rPr lang="zh-TW" altLang="en-US" dirty="0"/>
              <a:t>內文二</a:t>
            </a:r>
          </a:p>
          <a:p>
            <a:pPr lvl="1"/>
            <a:r>
              <a:rPr lang="zh-TW" altLang="en-US" dirty="0"/>
              <a:t>內文</a:t>
            </a:r>
            <a:r>
              <a:rPr lang="en-US" altLang="zh-TW" dirty="0"/>
              <a:t>2-1(</a:t>
            </a:r>
            <a:r>
              <a:rPr lang="zh-TW" altLang="en-US" dirty="0"/>
              <a:t>微軟正黑體</a:t>
            </a:r>
            <a:r>
              <a:rPr lang="en-US" altLang="zh-TW" dirty="0"/>
              <a:t>20</a:t>
            </a:r>
            <a:r>
              <a:rPr lang="zh-TW" altLang="en-US" dirty="0"/>
              <a:t>級，英文使用</a:t>
            </a:r>
            <a:r>
              <a:rPr lang="en-US" altLang="zh-TW" dirty="0"/>
              <a:t>Calibri</a:t>
            </a:r>
            <a:r>
              <a:rPr lang="zh-TW" altLang="en-US" dirty="0"/>
              <a:t>，黑色字體</a:t>
            </a:r>
            <a:r>
              <a:rPr lang="en-US" altLang="zh-TW" dirty="0"/>
              <a:t>)</a:t>
            </a:r>
          </a:p>
          <a:p>
            <a:pPr lvl="2"/>
            <a:r>
              <a:rPr lang="zh-TW" altLang="en-US" dirty="0"/>
              <a:t>內文</a:t>
            </a:r>
            <a:r>
              <a:rPr lang="en-US" altLang="zh-TW" dirty="0"/>
              <a:t>2-2(</a:t>
            </a:r>
            <a:r>
              <a:rPr lang="zh-TW" altLang="en-US" dirty="0"/>
              <a:t>微軟正黑體</a:t>
            </a:r>
            <a:r>
              <a:rPr lang="en-US" altLang="zh-TW" dirty="0"/>
              <a:t>18</a:t>
            </a:r>
            <a:r>
              <a:rPr lang="zh-TW" altLang="en-US" dirty="0"/>
              <a:t>級，英文使用</a:t>
            </a:r>
            <a:r>
              <a:rPr lang="en-US" altLang="zh-TW" dirty="0"/>
              <a:t>Calibri</a:t>
            </a:r>
            <a:r>
              <a:rPr lang="zh-TW" altLang="en-US" dirty="0"/>
              <a:t>，黑色字體</a:t>
            </a:r>
            <a:r>
              <a:rPr lang="en-US" altLang="zh-TW" dirty="0"/>
              <a:t>)</a:t>
            </a:r>
          </a:p>
          <a:p>
            <a:pPr lvl="1"/>
            <a:endParaRPr lang="en-US" altLang="zh-TW" dirty="0"/>
          </a:p>
          <a:p>
            <a:pPr lvl="2"/>
            <a:endParaRPr lang="en-US" altLang="zh-TW" dirty="0"/>
          </a:p>
          <a:p>
            <a:pPr lvl="2"/>
            <a:endParaRPr lang="en-US" altLang="zh-TW" dirty="0"/>
          </a:p>
        </p:txBody>
      </p:sp>
      <p:sp>
        <p:nvSpPr>
          <p:cNvPr id="1031" name="Rectangle 35"/>
          <p:cNvSpPr>
            <a:spLocks noGrp="1" noChangeArrowheads="1"/>
          </p:cNvSpPr>
          <p:nvPr>
            <p:ph type="title"/>
          </p:nvPr>
        </p:nvSpPr>
        <p:spPr bwMode="auto">
          <a:xfrm>
            <a:off x="457201" y="274638"/>
            <a:ext cx="8435975" cy="633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dirty="0"/>
              <a:t>按一下以編輯母片標題樣式</a:t>
            </a:r>
          </a:p>
        </p:txBody>
      </p:sp>
      <p:sp>
        <p:nvSpPr>
          <p:cNvPr id="8" name="Text Box 36"/>
          <p:cNvSpPr txBox="1">
            <a:spLocks noChangeArrowheads="1"/>
          </p:cNvSpPr>
          <p:nvPr userDrawn="1"/>
        </p:nvSpPr>
        <p:spPr bwMode="auto">
          <a:xfrm>
            <a:off x="7848600" y="692150"/>
            <a:ext cx="1295400" cy="23083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kumimoji="1" b="1">
                <a:solidFill>
                  <a:srgbClr val="0000FF"/>
                </a:solidFill>
                <a:latin typeface="Arial" charset="0"/>
                <a:ea typeface="標楷體" pitchFamily="65" charset="-120"/>
              </a:defRPr>
            </a:lvl1pPr>
            <a:lvl2pPr marL="742950" indent="-285750" eaLnBrk="0" hangingPunct="0">
              <a:defRPr kumimoji="1" b="1">
                <a:solidFill>
                  <a:srgbClr val="0000FF"/>
                </a:solidFill>
                <a:latin typeface="Arial" charset="0"/>
                <a:ea typeface="標楷體" pitchFamily="65" charset="-120"/>
              </a:defRPr>
            </a:lvl2pPr>
            <a:lvl3pPr marL="1143000" indent="-228600" eaLnBrk="0" hangingPunct="0">
              <a:defRPr kumimoji="1" b="1">
                <a:solidFill>
                  <a:srgbClr val="0000FF"/>
                </a:solidFill>
                <a:latin typeface="Arial" charset="0"/>
                <a:ea typeface="標楷體" pitchFamily="65" charset="-120"/>
              </a:defRPr>
            </a:lvl3pPr>
            <a:lvl4pPr marL="1600200" indent="-228600" eaLnBrk="0" hangingPunct="0">
              <a:defRPr kumimoji="1" b="1">
                <a:solidFill>
                  <a:srgbClr val="0000FF"/>
                </a:solidFill>
                <a:latin typeface="Arial" charset="0"/>
                <a:ea typeface="標楷體" pitchFamily="65" charset="-120"/>
              </a:defRPr>
            </a:lvl4pPr>
            <a:lvl5pPr marL="2057400" indent="-228600" eaLnBrk="0" hangingPunct="0">
              <a:defRPr kumimoji="1" b="1">
                <a:solidFill>
                  <a:srgbClr val="0000FF"/>
                </a:solidFill>
                <a:latin typeface="Arial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0000FF"/>
                </a:solidFill>
                <a:latin typeface="Arial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0000FF"/>
                </a:solidFill>
                <a:latin typeface="Arial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0000FF"/>
                </a:solidFill>
                <a:latin typeface="Arial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0000FF"/>
                </a:solidFill>
                <a:latin typeface="Arial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zh-TW" altLang="en-US" sz="9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資訊服務處</a:t>
            </a:r>
          </a:p>
        </p:txBody>
      </p:sp>
    </p:spTree>
    <p:extLst>
      <p:ext uri="{BB962C8B-B14F-4D97-AF65-F5344CB8AC3E}">
        <p14:creationId xmlns:p14="http://schemas.microsoft.com/office/powerpoint/2010/main" val="16547131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600" r:id="rId1"/>
    <p:sldLayoutId id="2147485601" r:id="rId2"/>
    <p:sldLayoutId id="2147485602" r:id="rId3"/>
    <p:sldLayoutId id="2147485603" r:id="rId4"/>
    <p:sldLayoutId id="2147485604" r:id="rId5"/>
    <p:sldLayoutId id="2147485605" r:id="rId6"/>
    <p:sldLayoutId id="2147485606" r:id="rId7"/>
    <p:sldLayoutId id="2147485607" r:id="rId8"/>
    <p:sldLayoutId id="2147485608" r:id="rId9"/>
    <p:sldLayoutId id="2147485609" r:id="rId10"/>
    <p:sldLayoutId id="2147485610" r:id="rId11"/>
    <p:sldLayoutId id="2147485611" r:id="rId12"/>
    <p:sldLayoutId id="2147485612" r:id="rId13"/>
  </p:sldLayoutIdLst>
  <p:transition>
    <p:fade thruBlk="1"/>
  </p:transition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2250" b="1">
          <a:solidFill>
            <a:schemeClr val="tx2"/>
          </a:solidFill>
          <a:latin typeface="Calibri" panose="020F0502020204030204" pitchFamily="34" charset="0"/>
          <a:ea typeface="微軟正黑體" panose="020B0604030504040204" pitchFamily="34" charset="-120"/>
          <a:cs typeface="Calibri" panose="020F0502020204030204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2250" b="1">
          <a:solidFill>
            <a:schemeClr val="tx2"/>
          </a:solidFill>
          <a:latin typeface="Arial" charset="0"/>
          <a:ea typeface="標楷體" pitchFamily="65" charset="-12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2250" b="1">
          <a:solidFill>
            <a:schemeClr val="tx2"/>
          </a:solidFill>
          <a:latin typeface="Arial" charset="0"/>
          <a:ea typeface="標楷體" pitchFamily="65" charset="-12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2250" b="1">
          <a:solidFill>
            <a:schemeClr val="tx2"/>
          </a:solidFill>
          <a:latin typeface="Arial" charset="0"/>
          <a:ea typeface="標楷體" pitchFamily="65" charset="-12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2250" b="1">
          <a:solidFill>
            <a:schemeClr val="tx2"/>
          </a:solidFill>
          <a:latin typeface="Arial" charset="0"/>
          <a:ea typeface="標楷體" pitchFamily="65" charset="-120"/>
        </a:defRPr>
      </a:lvl5pPr>
      <a:lvl6pPr marL="342900" algn="l" rtl="0" fontAlgn="base">
        <a:spcBef>
          <a:spcPct val="0"/>
        </a:spcBef>
        <a:spcAft>
          <a:spcPct val="0"/>
        </a:spcAft>
        <a:defRPr kumimoji="1" sz="2250" b="1">
          <a:solidFill>
            <a:schemeClr val="tx2"/>
          </a:solidFill>
          <a:latin typeface="Arial" charset="0"/>
          <a:ea typeface="標楷體" pitchFamily="65" charset="-120"/>
        </a:defRPr>
      </a:lvl6pPr>
      <a:lvl7pPr marL="685800" algn="l" rtl="0" fontAlgn="base">
        <a:spcBef>
          <a:spcPct val="0"/>
        </a:spcBef>
        <a:spcAft>
          <a:spcPct val="0"/>
        </a:spcAft>
        <a:defRPr kumimoji="1" sz="2250" b="1">
          <a:solidFill>
            <a:schemeClr val="tx2"/>
          </a:solidFill>
          <a:latin typeface="Arial" charset="0"/>
          <a:ea typeface="標楷體" pitchFamily="65" charset="-120"/>
        </a:defRPr>
      </a:lvl7pPr>
      <a:lvl8pPr marL="1028700" algn="l" rtl="0" fontAlgn="base">
        <a:spcBef>
          <a:spcPct val="0"/>
        </a:spcBef>
        <a:spcAft>
          <a:spcPct val="0"/>
        </a:spcAft>
        <a:defRPr kumimoji="1" sz="2250" b="1">
          <a:solidFill>
            <a:schemeClr val="tx2"/>
          </a:solidFill>
          <a:latin typeface="Arial" charset="0"/>
          <a:ea typeface="標楷體" pitchFamily="65" charset="-120"/>
        </a:defRPr>
      </a:lvl8pPr>
      <a:lvl9pPr marL="1371600" algn="l" rtl="0" fontAlgn="base">
        <a:spcBef>
          <a:spcPct val="0"/>
        </a:spcBef>
        <a:spcAft>
          <a:spcPct val="0"/>
        </a:spcAft>
        <a:defRPr kumimoji="1" sz="2250" b="1">
          <a:solidFill>
            <a:schemeClr val="tx2"/>
          </a:solidFill>
          <a:latin typeface="Arial" charset="0"/>
          <a:ea typeface="標楷體" pitchFamily="65" charset="-120"/>
        </a:defRPr>
      </a:lvl9pPr>
    </p:titleStyle>
    <p:bodyStyle>
      <a:lvl1pPr marL="257175" indent="-257175" algn="l" rtl="0" eaLnBrk="0" fontAlgn="base" hangingPunct="0">
        <a:spcBef>
          <a:spcPct val="20000"/>
        </a:spcBef>
        <a:spcAft>
          <a:spcPct val="0"/>
        </a:spcAft>
        <a:buClr>
          <a:srgbClr val="A58250"/>
        </a:buClr>
        <a:buFont typeface="Wingdings" panose="05000000000000000000" pitchFamily="2" charset="2"/>
        <a:buChar char="n"/>
        <a:defRPr kumimoji="1" sz="1800" b="1">
          <a:solidFill>
            <a:schemeClr val="tx1"/>
          </a:solidFill>
          <a:latin typeface="Calibri" panose="020F0502020204030204" pitchFamily="34" charset="0"/>
          <a:ea typeface="微軟正黑體" panose="020B0604030504040204" pitchFamily="34" charset="-120"/>
          <a:cs typeface="Calibri" panose="020F0502020204030204" pitchFamily="34" charset="0"/>
        </a:defRPr>
      </a:lvl1pPr>
      <a:lvl2pPr marL="557213" indent="-214313" algn="l" rtl="0" eaLnBrk="0" fontAlgn="base" hangingPunct="0">
        <a:spcBef>
          <a:spcPct val="20000"/>
        </a:spcBef>
        <a:spcAft>
          <a:spcPct val="0"/>
        </a:spcAft>
        <a:buClr>
          <a:srgbClr val="A58250"/>
        </a:buClr>
        <a:buFont typeface="Wingdings" panose="05000000000000000000" pitchFamily="2" charset="2"/>
        <a:buChar char="l"/>
        <a:defRPr kumimoji="1" sz="1500" b="1">
          <a:solidFill>
            <a:schemeClr val="tx1"/>
          </a:solidFill>
          <a:latin typeface="Calibri" panose="020F0502020204030204" pitchFamily="34" charset="0"/>
          <a:ea typeface="微軟正黑體" panose="020B0604030504040204" pitchFamily="34" charset="-120"/>
          <a:cs typeface="Calibri" panose="020F0502020204030204" pitchFamily="34" charset="0"/>
        </a:defRPr>
      </a:lvl2pPr>
      <a:lvl3pPr marL="857250" indent="-171450" algn="l" rtl="0" eaLnBrk="0" fontAlgn="base" hangingPunct="0">
        <a:spcBef>
          <a:spcPct val="20000"/>
        </a:spcBef>
        <a:spcAft>
          <a:spcPct val="0"/>
        </a:spcAft>
        <a:buClr>
          <a:srgbClr val="A58250"/>
        </a:buClr>
        <a:buFont typeface="Wingdings" panose="05000000000000000000" pitchFamily="2" charset="2"/>
        <a:buChar char="l"/>
        <a:defRPr kumimoji="1" b="1">
          <a:solidFill>
            <a:schemeClr val="tx1"/>
          </a:solidFill>
          <a:latin typeface="Calibri" panose="020F0502020204030204" pitchFamily="34" charset="0"/>
          <a:ea typeface="微軟正黑體" panose="020B0604030504040204" pitchFamily="34" charset="-120"/>
          <a:cs typeface="Calibri" panose="020F0502020204030204" pitchFamily="34" charset="0"/>
        </a:defRPr>
      </a:lvl3pPr>
      <a:lvl4pPr marL="1200150" indent="-171450" algn="l" rtl="0" eaLnBrk="0" fontAlgn="base" hangingPunct="0">
        <a:spcBef>
          <a:spcPct val="20000"/>
        </a:spcBef>
        <a:spcAft>
          <a:spcPct val="0"/>
        </a:spcAft>
        <a:buChar char="–"/>
        <a:defRPr kumimoji="1" sz="1500">
          <a:solidFill>
            <a:schemeClr val="tx1"/>
          </a:solidFill>
          <a:latin typeface="+mn-lt"/>
          <a:ea typeface="新細明體" pitchFamily="18" charset="-120"/>
        </a:defRPr>
      </a:lvl4pPr>
      <a:lvl5pPr marL="1543050" indent="-171450" algn="l" rtl="0" eaLnBrk="0" fontAlgn="base" hangingPunct="0">
        <a:spcBef>
          <a:spcPct val="20000"/>
        </a:spcBef>
        <a:spcAft>
          <a:spcPct val="0"/>
        </a:spcAft>
        <a:buChar char="»"/>
        <a:defRPr kumimoji="1" sz="1500">
          <a:solidFill>
            <a:schemeClr val="tx1"/>
          </a:solidFill>
          <a:latin typeface="+mn-lt"/>
          <a:ea typeface="新細明體" pitchFamily="18" charset="-120"/>
        </a:defRPr>
      </a:lvl5pPr>
      <a:lvl6pPr marL="1885950" indent="-171450" algn="l" rtl="0" fontAlgn="base">
        <a:spcBef>
          <a:spcPct val="20000"/>
        </a:spcBef>
        <a:spcAft>
          <a:spcPct val="0"/>
        </a:spcAft>
        <a:buChar char="»"/>
        <a:defRPr kumimoji="1" sz="1500">
          <a:solidFill>
            <a:schemeClr val="tx1"/>
          </a:solidFill>
          <a:latin typeface="+mn-lt"/>
          <a:ea typeface="新細明體" pitchFamily="18" charset="-120"/>
        </a:defRPr>
      </a:lvl6pPr>
      <a:lvl7pPr marL="2228850" indent="-171450" algn="l" rtl="0" fontAlgn="base">
        <a:spcBef>
          <a:spcPct val="20000"/>
        </a:spcBef>
        <a:spcAft>
          <a:spcPct val="0"/>
        </a:spcAft>
        <a:buChar char="»"/>
        <a:defRPr kumimoji="1" sz="1500">
          <a:solidFill>
            <a:schemeClr val="tx1"/>
          </a:solidFill>
          <a:latin typeface="+mn-lt"/>
          <a:ea typeface="新細明體" pitchFamily="18" charset="-120"/>
        </a:defRPr>
      </a:lvl7pPr>
      <a:lvl8pPr marL="2571750" indent="-171450" algn="l" rtl="0" fontAlgn="base">
        <a:spcBef>
          <a:spcPct val="20000"/>
        </a:spcBef>
        <a:spcAft>
          <a:spcPct val="0"/>
        </a:spcAft>
        <a:buChar char="»"/>
        <a:defRPr kumimoji="1" sz="1500">
          <a:solidFill>
            <a:schemeClr val="tx1"/>
          </a:solidFill>
          <a:latin typeface="+mn-lt"/>
          <a:ea typeface="新細明體" pitchFamily="18" charset="-120"/>
        </a:defRPr>
      </a:lvl8pPr>
      <a:lvl9pPr marL="2914650" indent="-171450" algn="l" rtl="0" fontAlgn="base">
        <a:spcBef>
          <a:spcPct val="20000"/>
        </a:spcBef>
        <a:spcAft>
          <a:spcPct val="0"/>
        </a:spcAft>
        <a:buChar char="»"/>
        <a:defRPr kumimoji="1" sz="1500">
          <a:solidFill>
            <a:schemeClr val="tx1"/>
          </a:solidFill>
          <a:latin typeface="+mn-lt"/>
          <a:ea typeface="新細明體" pitchFamily="18" charset="-120"/>
        </a:defRPr>
      </a:lvl9pPr>
    </p:bodyStyle>
    <p:otherStyle>
      <a:defPPr>
        <a:defRPr lang="zh-TW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ext Box 21"/>
          <p:cNvSpPr txBox="1">
            <a:spLocks noChangeArrowheads="1"/>
          </p:cNvSpPr>
          <p:nvPr/>
        </p:nvSpPr>
        <p:spPr bwMode="auto">
          <a:xfrm>
            <a:off x="107505" y="6453188"/>
            <a:ext cx="2051050" cy="207749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kumimoji="1">
                <a:solidFill>
                  <a:srgbClr val="0000FF"/>
                </a:solidFill>
                <a:latin typeface="Arial" pitchFamily="34" charset="0"/>
                <a:ea typeface="標楷體" pitchFamily="65" charset="-120"/>
              </a:defRPr>
            </a:lvl1pPr>
            <a:lvl2pPr marL="742950" indent="-285750" eaLnBrk="0" hangingPunct="0">
              <a:defRPr kumimoji="1">
                <a:solidFill>
                  <a:srgbClr val="0000FF"/>
                </a:solidFill>
                <a:latin typeface="Arial" pitchFamily="34" charset="0"/>
                <a:ea typeface="標楷體" pitchFamily="65" charset="-120"/>
              </a:defRPr>
            </a:lvl2pPr>
            <a:lvl3pPr marL="1143000" indent="-228600" eaLnBrk="0" hangingPunct="0">
              <a:defRPr kumimoji="1">
                <a:solidFill>
                  <a:srgbClr val="0000FF"/>
                </a:solidFill>
                <a:latin typeface="Arial" pitchFamily="34" charset="0"/>
                <a:ea typeface="標楷體" pitchFamily="65" charset="-120"/>
              </a:defRPr>
            </a:lvl3pPr>
            <a:lvl4pPr marL="1600200" indent="-228600" eaLnBrk="0" hangingPunct="0">
              <a:defRPr kumimoji="1">
                <a:solidFill>
                  <a:srgbClr val="0000FF"/>
                </a:solidFill>
                <a:latin typeface="Arial" pitchFamily="34" charset="0"/>
                <a:ea typeface="標楷體" pitchFamily="65" charset="-120"/>
              </a:defRPr>
            </a:lvl4pPr>
            <a:lvl5pPr marL="2057400" indent="-228600" eaLnBrk="0" hangingPunct="0">
              <a:defRPr kumimoji="1">
                <a:solidFill>
                  <a:srgbClr val="0000FF"/>
                </a:solidFill>
                <a:latin typeface="Arial" pitchFamily="34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rgbClr val="0000FF"/>
                </a:solidFill>
                <a:latin typeface="Arial" pitchFamily="34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rgbClr val="0000FF"/>
                </a:solidFill>
                <a:latin typeface="Arial" pitchFamily="34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rgbClr val="0000FF"/>
                </a:solidFill>
                <a:latin typeface="Arial" pitchFamily="34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rgbClr val="0000FF"/>
                </a:solidFill>
                <a:latin typeface="Arial" pitchFamily="34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zh-TW" altLang="en-US" sz="750" b="0" dirty="0">
                <a:solidFill>
                  <a:srgbClr val="C49100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誠信 承諾 創新 合作</a:t>
            </a:r>
          </a:p>
        </p:txBody>
      </p:sp>
      <p:sp>
        <p:nvSpPr>
          <p:cNvPr id="1027" name="Line 30"/>
          <p:cNvSpPr>
            <a:spLocks noChangeShapeType="1"/>
          </p:cNvSpPr>
          <p:nvPr/>
        </p:nvSpPr>
        <p:spPr bwMode="auto">
          <a:xfrm>
            <a:off x="468314" y="1052513"/>
            <a:ext cx="8207375" cy="0"/>
          </a:xfrm>
          <a:prstGeom prst="line">
            <a:avLst/>
          </a:prstGeom>
          <a:noFill/>
          <a:ln w="28575">
            <a:solidFill>
              <a:srgbClr val="A6825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028" name="Line 31"/>
          <p:cNvSpPr>
            <a:spLocks noChangeShapeType="1"/>
          </p:cNvSpPr>
          <p:nvPr/>
        </p:nvSpPr>
        <p:spPr bwMode="auto">
          <a:xfrm>
            <a:off x="2051051" y="6597650"/>
            <a:ext cx="5834063" cy="0"/>
          </a:xfrm>
          <a:prstGeom prst="line">
            <a:avLst/>
          </a:prstGeom>
          <a:noFill/>
          <a:ln w="28575">
            <a:solidFill>
              <a:srgbClr val="A6825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pic>
        <p:nvPicPr>
          <p:cNvPr id="1029" name="Picture 23" descr="1-2小logo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6551" y="6308727"/>
            <a:ext cx="923925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0" name="Rectangle 3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39751" y="1196975"/>
            <a:ext cx="7993063" cy="511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dirty="0"/>
              <a:t>內文一</a:t>
            </a:r>
            <a:r>
              <a:rPr lang="en-US" altLang="zh-TW" dirty="0"/>
              <a:t>(</a:t>
            </a:r>
            <a:r>
              <a:rPr lang="zh-TW" altLang="en-US" dirty="0"/>
              <a:t>微軟正黑體</a:t>
            </a:r>
            <a:r>
              <a:rPr lang="en-US" altLang="zh-TW" dirty="0"/>
              <a:t>24</a:t>
            </a:r>
            <a:r>
              <a:rPr lang="zh-TW" altLang="en-US" dirty="0"/>
              <a:t>級，英文使用</a:t>
            </a:r>
            <a:r>
              <a:rPr lang="en-US" altLang="zh-TW" dirty="0"/>
              <a:t>Calibri</a:t>
            </a:r>
            <a:r>
              <a:rPr lang="zh-TW" altLang="en-US" dirty="0"/>
              <a:t>，黑色粗體</a:t>
            </a:r>
            <a:r>
              <a:rPr lang="en-US" altLang="zh-TW" dirty="0"/>
              <a:t>)</a:t>
            </a:r>
          </a:p>
          <a:p>
            <a:pPr lvl="0"/>
            <a:r>
              <a:rPr lang="zh-TW" altLang="en-US" dirty="0"/>
              <a:t>內文二</a:t>
            </a:r>
          </a:p>
          <a:p>
            <a:pPr lvl="1"/>
            <a:r>
              <a:rPr lang="zh-TW" altLang="en-US" dirty="0"/>
              <a:t>內文</a:t>
            </a:r>
            <a:r>
              <a:rPr lang="en-US" altLang="zh-TW" dirty="0"/>
              <a:t>2-1(</a:t>
            </a:r>
            <a:r>
              <a:rPr lang="zh-TW" altLang="en-US" dirty="0"/>
              <a:t>微軟正黑體</a:t>
            </a:r>
            <a:r>
              <a:rPr lang="en-US" altLang="zh-TW" dirty="0"/>
              <a:t>20</a:t>
            </a:r>
            <a:r>
              <a:rPr lang="zh-TW" altLang="en-US" dirty="0"/>
              <a:t>級，英文使用</a:t>
            </a:r>
            <a:r>
              <a:rPr lang="en-US" altLang="zh-TW" dirty="0"/>
              <a:t>Calibri</a:t>
            </a:r>
            <a:r>
              <a:rPr lang="zh-TW" altLang="en-US" dirty="0"/>
              <a:t>，黑色字體</a:t>
            </a:r>
            <a:r>
              <a:rPr lang="en-US" altLang="zh-TW" dirty="0"/>
              <a:t>)</a:t>
            </a:r>
          </a:p>
          <a:p>
            <a:pPr lvl="2"/>
            <a:r>
              <a:rPr lang="zh-TW" altLang="en-US" dirty="0"/>
              <a:t>內文</a:t>
            </a:r>
            <a:r>
              <a:rPr lang="en-US" altLang="zh-TW" dirty="0"/>
              <a:t>2-2(</a:t>
            </a:r>
            <a:r>
              <a:rPr lang="zh-TW" altLang="en-US" dirty="0"/>
              <a:t>微軟正黑體</a:t>
            </a:r>
            <a:r>
              <a:rPr lang="en-US" altLang="zh-TW" dirty="0"/>
              <a:t>18</a:t>
            </a:r>
            <a:r>
              <a:rPr lang="zh-TW" altLang="en-US" dirty="0"/>
              <a:t>級，英文使用</a:t>
            </a:r>
            <a:r>
              <a:rPr lang="en-US" altLang="zh-TW" dirty="0"/>
              <a:t>Calibri</a:t>
            </a:r>
            <a:r>
              <a:rPr lang="zh-TW" altLang="en-US" dirty="0"/>
              <a:t>，黑色字體</a:t>
            </a:r>
            <a:r>
              <a:rPr lang="en-US" altLang="zh-TW" dirty="0"/>
              <a:t>)</a:t>
            </a:r>
          </a:p>
          <a:p>
            <a:pPr lvl="1"/>
            <a:endParaRPr lang="en-US" altLang="zh-TW" dirty="0"/>
          </a:p>
          <a:p>
            <a:pPr lvl="2"/>
            <a:endParaRPr lang="en-US" altLang="zh-TW" dirty="0"/>
          </a:p>
          <a:p>
            <a:pPr lvl="2"/>
            <a:endParaRPr lang="en-US" altLang="zh-TW" dirty="0"/>
          </a:p>
        </p:txBody>
      </p:sp>
      <p:sp>
        <p:nvSpPr>
          <p:cNvPr id="1031" name="Rectangle 35"/>
          <p:cNvSpPr>
            <a:spLocks noGrp="1" noChangeArrowheads="1"/>
          </p:cNvSpPr>
          <p:nvPr>
            <p:ph type="title"/>
          </p:nvPr>
        </p:nvSpPr>
        <p:spPr bwMode="auto">
          <a:xfrm>
            <a:off x="457201" y="274638"/>
            <a:ext cx="8435975" cy="633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dirty="0"/>
              <a:t>按一下以編輯母片標題樣式</a:t>
            </a:r>
          </a:p>
        </p:txBody>
      </p:sp>
      <p:sp>
        <p:nvSpPr>
          <p:cNvPr id="8" name="Text Box 36"/>
          <p:cNvSpPr txBox="1">
            <a:spLocks noChangeArrowheads="1"/>
          </p:cNvSpPr>
          <p:nvPr userDrawn="1"/>
        </p:nvSpPr>
        <p:spPr bwMode="auto">
          <a:xfrm>
            <a:off x="7848600" y="692150"/>
            <a:ext cx="1295400" cy="23083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kumimoji="1" b="1">
                <a:solidFill>
                  <a:srgbClr val="0000FF"/>
                </a:solidFill>
                <a:latin typeface="Arial" charset="0"/>
                <a:ea typeface="標楷體" pitchFamily="65" charset="-120"/>
              </a:defRPr>
            </a:lvl1pPr>
            <a:lvl2pPr marL="742950" indent="-285750" eaLnBrk="0" hangingPunct="0">
              <a:defRPr kumimoji="1" b="1">
                <a:solidFill>
                  <a:srgbClr val="0000FF"/>
                </a:solidFill>
                <a:latin typeface="Arial" charset="0"/>
                <a:ea typeface="標楷體" pitchFamily="65" charset="-120"/>
              </a:defRPr>
            </a:lvl2pPr>
            <a:lvl3pPr marL="1143000" indent="-228600" eaLnBrk="0" hangingPunct="0">
              <a:defRPr kumimoji="1" b="1">
                <a:solidFill>
                  <a:srgbClr val="0000FF"/>
                </a:solidFill>
                <a:latin typeface="Arial" charset="0"/>
                <a:ea typeface="標楷體" pitchFamily="65" charset="-120"/>
              </a:defRPr>
            </a:lvl3pPr>
            <a:lvl4pPr marL="1600200" indent="-228600" eaLnBrk="0" hangingPunct="0">
              <a:defRPr kumimoji="1" b="1">
                <a:solidFill>
                  <a:srgbClr val="0000FF"/>
                </a:solidFill>
                <a:latin typeface="Arial" charset="0"/>
                <a:ea typeface="標楷體" pitchFamily="65" charset="-120"/>
              </a:defRPr>
            </a:lvl4pPr>
            <a:lvl5pPr marL="2057400" indent="-228600" eaLnBrk="0" hangingPunct="0">
              <a:defRPr kumimoji="1" b="1">
                <a:solidFill>
                  <a:srgbClr val="0000FF"/>
                </a:solidFill>
                <a:latin typeface="Arial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0000FF"/>
                </a:solidFill>
                <a:latin typeface="Arial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0000FF"/>
                </a:solidFill>
                <a:latin typeface="Arial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0000FF"/>
                </a:solidFill>
                <a:latin typeface="Arial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0000FF"/>
                </a:solidFill>
                <a:latin typeface="Arial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zh-TW" altLang="en-US" sz="9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資訊服務處</a:t>
            </a:r>
          </a:p>
        </p:txBody>
      </p:sp>
      <p:sp>
        <p:nvSpPr>
          <p:cNvPr id="2" name="文字方塊 1"/>
          <p:cNvSpPr txBox="1"/>
          <p:nvPr userDrawn="1"/>
        </p:nvSpPr>
        <p:spPr>
          <a:xfrm>
            <a:off x="8428910" y="6624865"/>
            <a:ext cx="60758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1706AF0-3E3C-4355-87E4-9EB9FF7C4CBD}" type="slidenum">
              <a:rPr lang="zh-TW" altLang="en-US" sz="900" b="0" smtClean="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‹#›</a:t>
            </a:fld>
            <a:r>
              <a:rPr lang="en-US" altLang="zh-TW" sz="900" b="0" dirty="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/16</a:t>
            </a:r>
            <a:endParaRPr lang="zh-TW" altLang="en-US" sz="900" b="0" dirty="0">
              <a:solidFill>
                <a:schemeClr val="tx1"/>
              </a:solidFill>
              <a:latin typeface="Calibri" panose="020F0502020204030204" pitchFamily="34" charset="0"/>
              <a:ea typeface="微軟正黑體" panose="020B0604030504040204" pitchFamily="34" charset="-12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1452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614" r:id="rId1"/>
    <p:sldLayoutId id="2147485615" r:id="rId2"/>
    <p:sldLayoutId id="2147485616" r:id="rId3"/>
    <p:sldLayoutId id="2147485617" r:id="rId4"/>
    <p:sldLayoutId id="2147485618" r:id="rId5"/>
    <p:sldLayoutId id="2147485619" r:id="rId6"/>
    <p:sldLayoutId id="2147485620" r:id="rId7"/>
    <p:sldLayoutId id="2147485621" r:id="rId8"/>
    <p:sldLayoutId id="2147485622" r:id="rId9"/>
    <p:sldLayoutId id="2147485623" r:id="rId10"/>
    <p:sldLayoutId id="2147485624" r:id="rId11"/>
    <p:sldLayoutId id="2147485625" r:id="rId12"/>
    <p:sldLayoutId id="2147485626" r:id="rId13"/>
  </p:sldLayoutIdLst>
  <p:transition>
    <p:fade thruBlk="1"/>
  </p:transition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2250" b="1">
          <a:solidFill>
            <a:schemeClr val="tx2"/>
          </a:solidFill>
          <a:latin typeface="Calibri" panose="020F0502020204030204" pitchFamily="34" charset="0"/>
          <a:ea typeface="微軟正黑體" panose="020B0604030504040204" pitchFamily="34" charset="-120"/>
          <a:cs typeface="Calibri" panose="020F0502020204030204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2250" b="1">
          <a:solidFill>
            <a:schemeClr val="tx2"/>
          </a:solidFill>
          <a:latin typeface="Arial" charset="0"/>
          <a:ea typeface="標楷體" pitchFamily="65" charset="-12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2250" b="1">
          <a:solidFill>
            <a:schemeClr val="tx2"/>
          </a:solidFill>
          <a:latin typeface="Arial" charset="0"/>
          <a:ea typeface="標楷體" pitchFamily="65" charset="-12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2250" b="1">
          <a:solidFill>
            <a:schemeClr val="tx2"/>
          </a:solidFill>
          <a:latin typeface="Arial" charset="0"/>
          <a:ea typeface="標楷體" pitchFamily="65" charset="-12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2250" b="1">
          <a:solidFill>
            <a:schemeClr val="tx2"/>
          </a:solidFill>
          <a:latin typeface="Arial" charset="0"/>
          <a:ea typeface="標楷體" pitchFamily="65" charset="-120"/>
        </a:defRPr>
      </a:lvl5pPr>
      <a:lvl6pPr marL="342900" algn="l" rtl="0" fontAlgn="base">
        <a:spcBef>
          <a:spcPct val="0"/>
        </a:spcBef>
        <a:spcAft>
          <a:spcPct val="0"/>
        </a:spcAft>
        <a:defRPr kumimoji="1" sz="2250" b="1">
          <a:solidFill>
            <a:schemeClr val="tx2"/>
          </a:solidFill>
          <a:latin typeface="Arial" charset="0"/>
          <a:ea typeface="標楷體" pitchFamily="65" charset="-120"/>
        </a:defRPr>
      </a:lvl6pPr>
      <a:lvl7pPr marL="685800" algn="l" rtl="0" fontAlgn="base">
        <a:spcBef>
          <a:spcPct val="0"/>
        </a:spcBef>
        <a:spcAft>
          <a:spcPct val="0"/>
        </a:spcAft>
        <a:defRPr kumimoji="1" sz="2250" b="1">
          <a:solidFill>
            <a:schemeClr val="tx2"/>
          </a:solidFill>
          <a:latin typeface="Arial" charset="0"/>
          <a:ea typeface="標楷體" pitchFamily="65" charset="-120"/>
        </a:defRPr>
      </a:lvl7pPr>
      <a:lvl8pPr marL="1028700" algn="l" rtl="0" fontAlgn="base">
        <a:spcBef>
          <a:spcPct val="0"/>
        </a:spcBef>
        <a:spcAft>
          <a:spcPct val="0"/>
        </a:spcAft>
        <a:defRPr kumimoji="1" sz="2250" b="1">
          <a:solidFill>
            <a:schemeClr val="tx2"/>
          </a:solidFill>
          <a:latin typeface="Arial" charset="0"/>
          <a:ea typeface="標楷體" pitchFamily="65" charset="-120"/>
        </a:defRPr>
      </a:lvl8pPr>
      <a:lvl9pPr marL="1371600" algn="l" rtl="0" fontAlgn="base">
        <a:spcBef>
          <a:spcPct val="0"/>
        </a:spcBef>
        <a:spcAft>
          <a:spcPct val="0"/>
        </a:spcAft>
        <a:defRPr kumimoji="1" sz="2250" b="1">
          <a:solidFill>
            <a:schemeClr val="tx2"/>
          </a:solidFill>
          <a:latin typeface="Arial" charset="0"/>
          <a:ea typeface="標楷體" pitchFamily="65" charset="-120"/>
        </a:defRPr>
      </a:lvl9pPr>
    </p:titleStyle>
    <p:bodyStyle>
      <a:lvl1pPr marL="257175" indent="-257175" algn="l" rtl="0" eaLnBrk="0" fontAlgn="base" hangingPunct="0">
        <a:spcBef>
          <a:spcPct val="20000"/>
        </a:spcBef>
        <a:spcAft>
          <a:spcPct val="0"/>
        </a:spcAft>
        <a:buClr>
          <a:srgbClr val="A58250"/>
        </a:buClr>
        <a:buFont typeface="Wingdings" panose="05000000000000000000" pitchFamily="2" charset="2"/>
        <a:buChar char="n"/>
        <a:defRPr kumimoji="1" sz="1800" b="1">
          <a:solidFill>
            <a:schemeClr val="tx1"/>
          </a:solidFill>
          <a:latin typeface="Calibri" panose="020F0502020204030204" pitchFamily="34" charset="0"/>
          <a:ea typeface="微軟正黑體" panose="020B0604030504040204" pitchFamily="34" charset="-120"/>
          <a:cs typeface="Calibri" panose="020F0502020204030204" pitchFamily="34" charset="0"/>
        </a:defRPr>
      </a:lvl1pPr>
      <a:lvl2pPr marL="557213" indent="-214313" algn="l" rtl="0" eaLnBrk="0" fontAlgn="base" hangingPunct="0">
        <a:spcBef>
          <a:spcPct val="20000"/>
        </a:spcBef>
        <a:spcAft>
          <a:spcPct val="0"/>
        </a:spcAft>
        <a:buClr>
          <a:srgbClr val="A58250"/>
        </a:buClr>
        <a:buFont typeface="Wingdings" panose="05000000000000000000" pitchFamily="2" charset="2"/>
        <a:buChar char="l"/>
        <a:defRPr kumimoji="1" sz="1500" b="1">
          <a:solidFill>
            <a:schemeClr val="tx1"/>
          </a:solidFill>
          <a:latin typeface="Calibri" panose="020F0502020204030204" pitchFamily="34" charset="0"/>
          <a:ea typeface="微軟正黑體" panose="020B0604030504040204" pitchFamily="34" charset="-120"/>
          <a:cs typeface="Calibri" panose="020F0502020204030204" pitchFamily="34" charset="0"/>
        </a:defRPr>
      </a:lvl2pPr>
      <a:lvl3pPr marL="857250" indent="-171450" algn="l" rtl="0" eaLnBrk="0" fontAlgn="base" hangingPunct="0">
        <a:spcBef>
          <a:spcPct val="20000"/>
        </a:spcBef>
        <a:spcAft>
          <a:spcPct val="0"/>
        </a:spcAft>
        <a:buClr>
          <a:srgbClr val="A58250"/>
        </a:buClr>
        <a:buFont typeface="Wingdings" panose="05000000000000000000" pitchFamily="2" charset="2"/>
        <a:buChar char="l"/>
        <a:defRPr kumimoji="1" b="1">
          <a:solidFill>
            <a:schemeClr val="tx1"/>
          </a:solidFill>
          <a:latin typeface="Calibri" panose="020F0502020204030204" pitchFamily="34" charset="0"/>
          <a:ea typeface="微軟正黑體" panose="020B0604030504040204" pitchFamily="34" charset="-120"/>
          <a:cs typeface="Calibri" panose="020F0502020204030204" pitchFamily="34" charset="0"/>
        </a:defRPr>
      </a:lvl3pPr>
      <a:lvl4pPr marL="1200150" indent="-171450" algn="l" rtl="0" eaLnBrk="0" fontAlgn="base" hangingPunct="0">
        <a:spcBef>
          <a:spcPct val="20000"/>
        </a:spcBef>
        <a:spcAft>
          <a:spcPct val="0"/>
        </a:spcAft>
        <a:buChar char="–"/>
        <a:defRPr kumimoji="1" sz="1500">
          <a:solidFill>
            <a:schemeClr val="tx1"/>
          </a:solidFill>
          <a:latin typeface="+mn-lt"/>
          <a:ea typeface="新細明體" pitchFamily="18" charset="-120"/>
        </a:defRPr>
      </a:lvl4pPr>
      <a:lvl5pPr marL="1543050" indent="-171450" algn="l" rtl="0" eaLnBrk="0" fontAlgn="base" hangingPunct="0">
        <a:spcBef>
          <a:spcPct val="20000"/>
        </a:spcBef>
        <a:spcAft>
          <a:spcPct val="0"/>
        </a:spcAft>
        <a:buChar char="»"/>
        <a:defRPr kumimoji="1" sz="1500">
          <a:solidFill>
            <a:schemeClr val="tx1"/>
          </a:solidFill>
          <a:latin typeface="+mn-lt"/>
          <a:ea typeface="新細明體" pitchFamily="18" charset="-120"/>
        </a:defRPr>
      </a:lvl5pPr>
      <a:lvl6pPr marL="1885950" indent="-171450" algn="l" rtl="0" fontAlgn="base">
        <a:spcBef>
          <a:spcPct val="20000"/>
        </a:spcBef>
        <a:spcAft>
          <a:spcPct val="0"/>
        </a:spcAft>
        <a:buChar char="»"/>
        <a:defRPr kumimoji="1" sz="1500">
          <a:solidFill>
            <a:schemeClr val="tx1"/>
          </a:solidFill>
          <a:latin typeface="+mn-lt"/>
          <a:ea typeface="新細明體" pitchFamily="18" charset="-120"/>
        </a:defRPr>
      </a:lvl6pPr>
      <a:lvl7pPr marL="2228850" indent="-171450" algn="l" rtl="0" fontAlgn="base">
        <a:spcBef>
          <a:spcPct val="20000"/>
        </a:spcBef>
        <a:spcAft>
          <a:spcPct val="0"/>
        </a:spcAft>
        <a:buChar char="»"/>
        <a:defRPr kumimoji="1" sz="1500">
          <a:solidFill>
            <a:schemeClr val="tx1"/>
          </a:solidFill>
          <a:latin typeface="+mn-lt"/>
          <a:ea typeface="新細明體" pitchFamily="18" charset="-120"/>
        </a:defRPr>
      </a:lvl7pPr>
      <a:lvl8pPr marL="2571750" indent="-171450" algn="l" rtl="0" fontAlgn="base">
        <a:spcBef>
          <a:spcPct val="20000"/>
        </a:spcBef>
        <a:spcAft>
          <a:spcPct val="0"/>
        </a:spcAft>
        <a:buChar char="»"/>
        <a:defRPr kumimoji="1" sz="1500">
          <a:solidFill>
            <a:schemeClr val="tx1"/>
          </a:solidFill>
          <a:latin typeface="+mn-lt"/>
          <a:ea typeface="新細明體" pitchFamily="18" charset="-120"/>
        </a:defRPr>
      </a:lvl8pPr>
      <a:lvl9pPr marL="2914650" indent="-171450" algn="l" rtl="0" fontAlgn="base">
        <a:spcBef>
          <a:spcPct val="20000"/>
        </a:spcBef>
        <a:spcAft>
          <a:spcPct val="0"/>
        </a:spcAft>
        <a:buChar char="»"/>
        <a:defRPr kumimoji="1" sz="1500">
          <a:solidFill>
            <a:schemeClr val="tx1"/>
          </a:solidFill>
          <a:latin typeface="+mn-lt"/>
          <a:ea typeface="新細明體" pitchFamily="18" charset="-120"/>
        </a:defRPr>
      </a:lvl9pPr>
    </p:bodyStyle>
    <p:otherStyle>
      <a:defPPr>
        <a:defRPr lang="zh-TW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ext Box 21"/>
          <p:cNvSpPr txBox="1">
            <a:spLocks noChangeArrowheads="1"/>
          </p:cNvSpPr>
          <p:nvPr/>
        </p:nvSpPr>
        <p:spPr bwMode="auto">
          <a:xfrm>
            <a:off x="107505" y="6453188"/>
            <a:ext cx="2051050" cy="207749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kumimoji="1">
                <a:solidFill>
                  <a:srgbClr val="0000FF"/>
                </a:solidFill>
                <a:latin typeface="Arial" pitchFamily="34" charset="0"/>
                <a:ea typeface="標楷體" pitchFamily="65" charset="-120"/>
              </a:defRPr>
            </a:lvl1pPr>
            <a:lvl2pPr marL="742950" indent="-285750" eaLnBrk="0" hangingPunct="0">
              <a:defRPr kumimoji="1">
                <a:solidFill>
                  <a:srgbClr val="0000FF"/>
                </a:solidFill>
                <a:latin typeface="Arial" pitchFamily="34" charset="0"/>
                <a:ea typeface="標楷體" pitchFamily="65" charset="-120"/>
              </a:defRPr>
            </a:lvl2pPr>
            <a:lvl3pPr marL="1143000" indent="-228600" eaLnBrk="0" hangingPunct="0">
              <a:defRPr kumimoji="1">
                <a:solidFill>
                  <a:srgbClr val="0000FF"/>
                </a:solidFill>
                <a:latin typeface="Arial" pitchFamily="34" charset="0"/>
                <a:ea typeface="標楷體" pitchFamily="65" charset="-120"/>
              </a:defRPr>
            </a:lvl3pPr>
            <a:lvl4pPr marL="1600200" indent="-228600" eaLnBrk="0" hangingPunct="0">
              <a:defRPr kumimoji="1">
                <a:solidFill>
                  <a:srgbClr val="0000FF"/>
                </a:solidFill>
                <a:latin typeface="Arial" pitchFamily="34" charset="0"/>
                <a:ea typeface="標楷體" pitchFamily="65" charset="-120"/>
              </a:defRPr>
            </a:lvl4pPr>
            <a:lvl5pPr marL="2057400" indent="-228600" eaLnBrk="0" hangingPunct="0">
              <a:defRPr kumimoji="1">
                <a:solidFill>
                  <a:srgbClr val="0000FF"/>
                </a:solidFill>
                <a:latin typeface="Arial" pitchFamily="34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rgbClr val="0000FF"/>
                </a:solidFill>
                <a:latin typeface="Arial" pitchFamily="34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rgbClr val="0000FF"/>
                </a:solidFill>
                <a:latin typeface="Arial" pitchFamily="34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rgbClr val="0000FF"/>
                </a:solidFill>
                <a:latin typeface="Arial" pitchFamily="34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rgbClr val="0000FF"/>
                </a:solidFill>
                <a:latin typeface="Arial" pitchFamily="34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zh-TW" altLang="en-US" sz="750" b="0" dirty="0">
                <a:solidFill>
                  <a:srgbClr val="C49100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誠信 承諾 創新 合作</a:t>
            </a:r>
          </a:p>
        </p:txBody>
      </p:sp>
      <p:sp>
        <p:nvSpPr>
          <p:cNvPr id="1027" name="Line 30"/>
          <p:cNvSpPr>
            <a:spLocks noChangeShapeType="1"/>
          </p:cNvSpPr>
          <p:nvPr/>
        </p:nvSpPr>
        <p:spPr bwMode="auto">
          <a:xfrm>
            <a:off x="468314" y="1052513"/>
            <a:ext cx="8207375" cy="0"/>
          </a:xfrm>
          <a:prstGeom prst="line">
            <a:avLst/>
          </a:prstGeom>
          <a:noFill/>
          <a:ln w="28575">
            <a:solidFill>
              <a:srgbClr val="A6825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028" name="Line 31"/>
          <p:cNvSpPr>
            <a:spLocks noChangeShapeType="1"/>
          </p:cNvSpPr>
          <p:nvPr/>
        </p:nvSpPr>
        <p:spPr bwMode="auto">
          <a:xfrm>
            <a:off x="2051051" y="6597650"/>
            <a:ext cx="5834063" cy="0"/>
          </a:xfrm>
          <a:prstGeom prst="line">
            <a:avLst/>
          </a:prstGeom>
          <a:noFill/>
          <a:ln w="28575">
            <a:solidFill>
              <a:srgbClr val="A6825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pic>
        <p:nvPicPr>
          <p:cNvPr id="1029" name="Picture 23" descr="1-2小logo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6551" y="6308727"/>
            <a:ext cx="923925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0" name="Rectangle 3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39751" y="1196975"/>
            <a:ext cx="7993063" cy="511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dirty="0"/>
              <a:t>內文一</a:t>
            </a:r>
            <a:r>
              <a:rPr lang="en-US" altLang="zh-TW" dirty="0"/>
              <a:t>(</a:t>
            </a:r>
            <a:r>
              <a:rPr lang="zh-TW" altLang="en-US" dirty="0"/>
              <a:t>微軟正黑體</a:t>
            </a:r>
            <a:r>
              <a:rPr lang="en-US" altLang="zh-TW" dirty="0"/>
              <a:t>24</a:t>
            </a:r>
            <a:r>
              <a:rPr lang="zh-TW" altLang="en-US" dirty="0"/>
              <a:t>級，英文使用</a:t>
            </a:r>
            <a:r>
              <a:rPr lang="en-US" altLang="zh-TW" dirty="0"/>
              <a:t>Calibri</a:t>
            </a:r>
            <a:r>
              <a:rPr lang="zh-TW" altLang="en-US" dirty="0"/>
              <a:t>，黑色粗體</a:t>
            </a:r>
            <a:r>
              <a:rPr lang="en-US" altLang="zh-TW" dirty="0"/>
              <a:t>)</a:t>
            </a:r>
          </a:p>
          <a:p>
            <a:pPr lvl="0"/>
            <a:r>
              <a:rPr lang="zh-TW" altLang="en-US" dirty="0"/>
              <a:t>內文二</a:t>
            </a:r>
          </a:p>
          <a:p>
            <a:pPr lvl="1"/>
            <a:r>
              <a:rPr lang="zh-TW" altLang="en-US" dirty="0"/>
              <a:t>內文</a:t>
            </a:r>
            <a:r>
              <a:rPr lang="en-US" altLang="zh-TW" dirty="0"/>
              <a:t>2-1(</a:t>
            </a:r>
            <a:r>
              <a:rPr lang="zh-TW" altLang="en-US" dirty="0"/>
              <a:t>微軟正黑體</a:t>
            </a:r>
            <a:r>
              <a:rPr lang="en-US" altLang="zh-TW" dirty="0"/>
              <a:t>20</a:t>
            </a:r>
            <a:r>
              <a:rPr lang="zh-TW" altLang="en-US" dirty="0"/>
              <a:t>級，英文使用</a:t>
            </a:r>
            <a:r>
              <a:rPr lang="en-US" altLang="zh-TW" dirty="0"/>
              <a:t>Calibri</a:t>
            </a:r>
            <a:r>
              <a:rPr lang="zh-TW" altLang="en-US" dirty="0"/>
              <a:t>，黑色字體</a:t>
            </a:r>
            <a:r>
              <a:rPr lang="en-US" altLang="zh-TW" dirty="0"/>
              <a:t>)</a:t>
            </a:r>
          </a:p>
          <a:p>
            <a:pPr lvl="2"/>
            <a:r>
              <a:rPr lang="zh-TW" altLang="en-US" dirty="0"/>
              <a:t>內文</a:t>
            </a:r>
            <a:r>
              <a:rPr lang="en-US" altLang="zh-TW" dirty="0"/>
              <a:t>2-2(</a:t>
            </a:r>
            <a:r>
              <a:rPr lang="zh-TW" altLang="en-US" dirty="0"/>
              <a:t>微軟正黑體</a:t>
            </a:r>
            <a:r>
              <a:rPr lang="en-US" altLang="zh-TW" dirty="0"/>
              <a:t>18</a:t>
            </a:r>
            <a:r>
              <a:rPr lang="zh-TW" altLang="en-US" dirty="0"/>
              <a:t>級，英文使用</a:t>
            </a:r>
            <a:r>
              <a:rPr lang="en-US" altLang="zh-TW" dirty="0"/>
              <a:t>Calibri</a:t>
            </a:r>
            <a:r>
              <a:rPr lang="zh-TW" altLang="en-US" dirty="0"/>
              <a:t>，黑色字體</a:t>
            </a:r>
            <a:r>
              <a:rPr lang="en-US" altLang="zh-TW" dirty="0"/>
              <a:t>)</a:t>
            </a:r>
          </a:p>
          <a:p>
            <a:pPr lvl="1"/>
            <a:endParaRPr lang="en-US" altLang="zh-TW" dirty="0"/>
          </a:p>
          <a:p>
            <a:pPr lvl="2"/>
            <a:endParaRPr lang="en-US" altLang="zh-TW" dirty="0"/>
          </a:p>
          <a:p>
            <a:pPr lvl="2"/>
            <a:endParaRPr lang="en-US" altLang="zh-TW" dirty="0"/>
          </a:p>
        </p:txBody>
      </p:sp>
      <p:sp>
        <p:nvSpPr>
          <p:cNvPr id="1031" name="Rectangle 35"/>
          <p:cNvSpPr>
            <a:spLocks noGrp="1" noChangeArrowheads="1"/>
          </p:cNvSpPr>
          <p:nvPr>
            <p:ph type="title"/>
          </p:nvPr>
        </p:nvSpPr>
        <p:spPr bwMode="auto">
          <a:xfrm>
            <a:off x="457201" y="274638"/>
            <a:ext cx="8435975" cy="633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dirty="0"/>
              <a:t>按一下以編輯母片標題樣式</a:t>
            </a:r>
          </a:p>
        </p:txBody>
      </p:sp>
      <p:sp>
        <p:nvSpPr>
          <p:cNvPr id="8" name="Text Box 36"/>
          <p:cNvSpPr txBox="1">
            <a:spLocks noChangeArrowheads="1"/>
          </p:cNvSpPr>
          <p:nvPr/>
        </p:nvSpPr>
        <p:spPr bwMode="auto">
          <a:xfrm>
            <a:off x="7848600" y="692150"/>
            <a:ext cx="1295400" cy="23083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kumimoji="1" b="1">
                <a:solidFill>
                  <a:srgbClr val="0000FF"/>
                </a:solidFill>
                <a:latin typeface="Arial" charset="0"/>
                <a:ea typeface="標楷體" pitchFamily="65" charset="-120"/>
              </a:defRPr>
            </a:lvl1pPr>
            <a:lvl2pPr marL="742950" indent="-285750" eaLnBrk="0" hangingPunct="0">
              <a:defRPr kumimoji="1" b="1">
                <a:solidFill>
                  <a:srgbClr val="0000FF"/>
                </a:solidFill>
                <a:latin typeface="Arial" charset="0"/>
                <a:ea typeface="標楷體" pitchFamily="65" charset="-120"/>
              </a:defRPr>
            </a:lvl2pPr>
            <a:lvl3pPr marL="1143000" indent="-228600" eaLnBrk="0" hangingPunct="0">
              <a:defRPr kumimoji="1" b="1">
                <a:solidFill>
                  <a:srgbClr val="0000FF"/>
                </a:solidFill>
                <a:latin typeface="Arial" charset="0"/>
                <a:ea typeface="標楷體" pitchFamily="65" charset="-120"/>
              </a:defRPr>
            </a:lvl3pPr>
            <a:lvl4pPr marL="1600200" indent="-228600" eaLnBrk="0" hangingPunct="0">
              <a:defRPr kumimoji="1" b="1">
                <a:solidFill>
                  <a:srgbClr val="0000FF"/>
                </a:solidFill>
                <a:latin typeface="Arial" charset="0"/>
                <a:ea typeface="標楷體" pitchFamily="65" charset="-120"/>
              </a:defRPr>
            </a:lvl4pPr>
            <a:lvl5pPr marL="2057400" indent="-228600" eaLnBrk="0" hangingPunct="0">
              <a:defRPr kumimoji="1" b="1">
                <a:solidFill>
                  <a:srgbClr val="0000FF"/>
                </a:solidFill>
                <a:latin typeface="Arial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0000FF"/>
                </a:solidFill>
                <a:latin typeface="Arial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0000FF"/>
                </a:solidFill>
                <a:latin typeface="Arial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0000FF"/>
                </a:solidFill>
                <a:latin typeface="Arial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solidFill>
                  <a:srgbClr val="0000FF"/>
                </a:solidFill>
                <a:latin typeface="Arial" charset="0"/>
                <a:ea typeface="標楷體" pitchFamily="65" charset="-12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zh-TW" altLang="en-US" sz="9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資訊服務處</a:t>
            </a:r>
          </a:p>
        </p:txBody>
      </p:sp>
      <p:sp>
        <p:nvSpPr>
          <p:cNvPr id="2" name="文字方塊 1"/>
          <p:cNvSpPr txBox="1"/>
          <p:nvPr/>
        </p:nvSpPr>
        <p:spPr>
          <a:xfrm>
            <a:off x="8428910" y="6624865"/>
            <a:ext cx="60758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51706AF0-3E3C-4355-87E4-9EB9FF7C4CBD}" type="slidenum">
              <a:rPr lang="zh-TW" altLang="en-US" sz="900" b="0" smtClean="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‹#›</a:t>
            </a:fld>
            <a:r>
              <a:rPr lang="en-US" altLang="zh-TW" sz="900" b="0" dirty="0">
                <a:solidFill>
                  <a:schemeClr val="tx1"/>
                </a:solidFill>
                <a:latin typeface="Calibri" panose="020F0502020204030204" pitchFamily="34" charset="0"/>
                <a:ea typeface="微軟正黑體" panose="020B0604030504040204" pitchFamily="34" charset="-120"/>
                <a:cs typeface="Calibri" panose="020F0502020204030204" pitchFamily="34" charset="0"/>
              </a:rPr>
              <a:t>/16</a:t>
            </a:r>
            <a:endParaRPr lang="zh-TW" altLang="en-US" sz="900" b="0" dirty="0">
              <a:solidFill>
                <a:schemeClr val="tx1"/>
              </a:solidFill>
              <a:latin typeface="Calibri" panose="020F0502020204030204" pitchFamily="34" charset="0"/>
              <a:ea typeface="微軟正黑體" panose="020B0604030504040204" pitchFamily="34" charset="-12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95579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628" r:id="rId1"/>
    <p:sldLayoutId id="2147485629" r:id="rId2"/>
    <p:sldLayoutId id="2147485630" r:id="rId3"/>
    <p:sldLayoutId id="2147485631" r:id="rId4"/>
    <p:sldLayoutId id="2147485632" r:id="rId5"/>
    <p:sldLayoutId id="2147485633" r:id="rId6"/>
    <p:sldLayoutId id="2147485634" r:id="rId7"/>
    <p:sldLayoutId id="2147485635" r:id="rId8"/>
    <p:sldLayoutId id="2147485636" r:id="rId9"/>
    <p:sldLayoutId id="2147485637" r:id="rId10"/>
    <p:sldLayoutId id="2147485638" r:id="rId11"/>
    <p:sldLayoutId id="2147485639" r:id="rId12"/>
    <p:sldLayoutId id="2147485640" r:id="rId13"/>
  </p:sldLayoutIdLst>
  <p:transition>
    <p:fade thruBlk="1"/>
  </p:transition>
  <p:hf sldNum="0"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kumimoji="1" sz="2250" b="1">
          <a:solidFill>
            <a:schemeClr val="tx1"/>
          </a:solidFill>
          <a:latin typeface="Calibri" panose="020F0502020204030204" pitchFamily="34" charset="0"/>
          <a:ea typeface="微軟正黑體" panose="020B0604030504040204" pitchFamily="34" charset="-120"/>
          <a:cs typeface="Calibri" panose="020F0502020204030204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kumimoji="1" sz="2250" b="1">
          <a:solidFill>
            <a:schemeClr val="tx2"/>
          </a:solidFill>
          <a:latin typeface="Arial" charset="0"/>
          <a:ea typeface="標楷體" pitchFamily="65" charset="-12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kumimoji="1" sz="2250" b="1">
          <a:solidFill>
            <a:schemeClr val="tx2"/>
          </a:solidFill>
          <a:latin typeface="Arial" charset="0"/>
          <a:ea typeface="標楷體" pitchFamily="65" charset="-12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kumimoji="1" sz="2250" b="1">
          <a:solidFill>
            <a:schemeClr val="tx2"/>
          </a:solidFill>
          <a:latin typeface="Arial" charset="0"/>
          <a:ea typeface="標楷體" pitchFamily="65" charset="-12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kumimoji="1" sz="2250" b="1">
          <a:solidFill>
            <a:schemeClr val="tx2"/>
          </a:solidFill>
          <a:latin typeface="Arial" charset="0"/>
          <a:ea typeface="標楷體" pitchFamily="65" charset="-120"/>
        </a:defRPr>
      </a:lvl5pPr>
      <a:lvl6pPr marL="342900" algn="l" rtl="0" eaLnBrk="1" fontAlgn="base" hangingPunct="1">
        <a:spcBef>
          <a:spcPct val="0"/>
        </a:spcBef>
        <a:spcAft>
          <a:spcPct val="0"/>
        </a:spcAft>
        <a:defRPr kumimoji="1" sz="2250" b="1">
          <a:solidFill>
            <a:schemeClr val="tx2"/>
          </a:solidFill>
          <a:latin typeface="Arial" charset="0"/>
          <a:ea typeface="標楷體" pitchFamily="65" charset="-120"/>
        </a:defRPr>
      </a:lvl6pPr>
      <a:lvl7pPr marL="685800" algn="l" rtl="0" eaLnBrk="1" fontAlgn="base" hangingPunct="1">
        <a:spcBef>
          <a:spcPct val="0"/>
        </a:spcBef>
        <a:spcAft>
          <a:spcPct val="0"/>
        </a:spcAft>
        <a:defRPr kumimoji="1" sz="2250" b="1">
          <a:solidFill>
            <a:schemeClr val="tx2"/>
          </a:solidFill>
          <a:latin typeface="Arial" charset="0"/>
          <a:ea typeface="標楷體" pitchFamily="65" charset="-120"/>
        </a:defRPr>
      </a:lvl7pPr>
      <a:lvl8pPr marL="1028700" algn="l" rtl="0" eaLnBrk="1" fontAlgn="base" hangingPunct="1">
        <a:spcBef>
          <a:spcPct val="0"/>
        </a:spcBef>
        <a:spcAft>
          <a:spcPct val="0"/>
        </a:spcAft>
        <a:defRPr kumimoji="1" sz="2250" b="1">
          <a:solidFill>
            <a:schemeClr val="tx2"/>
          </a:solidFill>
          <a:latin typeface="Arial" charset="0"/>
          <a:ea typeface="標楷體" pitchFamily="65" charset="-120"/>
        </a:defRPr>
      </a:lvl8pPr>
      <a:lvl9pPr marL="1371600" algn="l" rtl="0" eaLnBrk="1" fontAlgn="base" hangingPunct="1">
        <a:spcBef>
          <a:spcPct val="0"/>
        </a:spcBef>
        <a:spcAft>
          <a:spcPct val="0"/>
        </a:spcAft>
        <a:defRPr kumimoji="1" sz="2250" b="1">
          <a:solidFill>
            <a:schemeClr val="tx2"/>
          </a:solidFill>
          <a:latin typeface="Arial" charset="0"/>
          <a:ea typeface="標楷體" pitchFamily="65" charset="-120"/>
        </a:defRPr>
      </a:lvl9pPr>
    </p:titleStyle>
    <p:bodyStyle>
      <a:lvl1pPr marL="257175" indent="-257175" algn="l" rtl="0" eaLnBrk="1" fontAlgn="base" hangingPunct="1">
        <a:spcBef>
          <a:spcPct val="20000"/>
        </a:spcBef>
        <a:spcAft>
          <a:spcPct val="0"/>
        </a:spcAft>
        <a:buClr>
          <a:srgbClr val="A58250"/>
        </a:buClr>
        <a:buFont typeface="Wingdings" panose="05000000000000000000" pitchFamily="2" charset="2"/>
        <a:buChar char="n"/>
        <a:defRPr kumimoji="1" sz="1800" b="1">
          <a:solidFill>
            <a:schemeClr val="tx1"/>
          </a:solidFill>
          <a:latin typeface="Calibri" panose="020F0502020204030204" pitchFamily="34" charset="0"/>
          <a:ea typeface="微軟正黑體" panose="020B0604030504040204" pitchFamily="34" charset="-120"/>
          <a:cs typeface="Calibri" panose="020F0502020204030204" pitchFamily="34" charset="0"/>
        </a:defRPr>
      </a:lvl1pPr>
      <a:lvl2pPr marL="557213" indent="-214313" algn="l" rtl="0" eaLnBrk="1" fontAlgn="base" hangingPunct="1">
        <a:spcBef>
          <a:spcPct val="20000"/>
        </a:spcBef>
        <a:spcAft>
          <a:spcPct val="0"/>
        </a:spcAft>
        <a:buClr>
          <a:srgbClr val="A58250"/>
        </a:buClr>
        <a:buFont typeface="Wingdings" panose="05000000000000000000" pitchFamily="2" charset="2"/>
        <a:buChar char="l"/>
        <a:defRPr kumimoji="1" sz="1500" b="1">
          <a:solidFill>
            <a:schemeClr val="tx1"/>
          </a:solidFill>
          <a:latin typeface="Calibri" panose="020F0502020204030204" pitchFamily="34" charset="0"/>
          <a:ea typeface="微軟正黑體" panose="020B0604030504040204" pitchFamily="34" charset="-120"/>
          <a:cs typeface="Calibri" panose="020F0502020204030204" pitchFamily="34" charset="0"/>
        </a:defRPr>
      </a:lvl2pPr>
      <a:lvl3pPr marL="857250" indent="-171450" algn="l" rtl="0" eaLnBrk="1" fontAlgn="base" hangingPunct="1">
        <a:spcBef>
          <a:spcPct val="20000"/>
        </a:spcBef>
        <a:spcAft>
          <a:spcPct val="0"/>
        </a:spcAft>
        <a:buClr>
          <a:srgbClr val="A58250"/>
        </a:buClr>
        <a:buFont typeface="Wingdings" panose="05000000000000000000" pitchFamily="2" charset="2"/>
        <a:buChar char="l"/>
        <a:defRPr kumimoji="1" b="1">
          <a:solidFill>
            <a:schemeClr val="tx1"/>
          </a:solidFill>
          <a:latin typeface="Calibri" panose="020F0502020204030204" pitchFamily="34" charset="0"/>
          <a:ea typeface="微軟正黑體" panose="020B0604030504040204" pitchFamily="34" charset="-120"/>
          <a:cs typeface="Calibri" panose="020F0502020204030204" pitchFamily="34" charset="0"/>
        </a:defRPr>
      </a:lvl3pPr>
      <a:lvl4pPr marL="1200150" indent="-171450" algn="l" rtl="0" eaLnBrk="1" fontAlgn="base" hangingPunct="1">
        <a:spcBef>
          <a:spcPct val="20000"/>
        </a:spcBef>
        <a:spcAft>
          <a:spcPct val="0"/>
        </a:spcAft>
        <a:buChar char="–"/>
        <a:defRPr kumimoji="1" sz="1500">
          <a:solidFill>
            <a:schemeClr val="tx1"/>
          </a:solidFill>
          <a:latin typeface="+mn-lt"/>
          <a:ea typeface="新細明體" pitchFamily="18" charset="-120"/>
        </a:defRPr>
      </a:lvl4pPr>
      <a:lvl5pPr marL="1543050" indent="-171450" algn="l" rtl="0" eaLnBrk="1" fontAlgn="base" hangingPunct="1">
        <a:spcBef>
          <a:spcPct val="20000"/>
        </a:spcBef>
        <a:spcAft>
          <a:spcPct val="0"/>
        </a:spcAft>
        <a:buChar char="»"/>
        <a:defRPr kumimoji="1" sz="1500">
          <a:solidFill>
            <a:schemeClr val="tx1"/>
          </a:solidFill>
          <a:latin typeface="+mn-lt"/>
          <a:ea typeface="新細明體" pitchFamily="18" charset="-120"/>
        </a:defRPr>
      </a:lvl5pPr>
      <a:lvl6pPr marL="1885950" indent="-171450" algn="l" rtl="0" eaLnBrk="1" fontAlgn="base" hangingPunct="1">
        <a:spcBef>
          <a:spcPct val="20000"/>
        </a:spcBef>
        <a:spcAft>
          <a:spcPct val="0"/>
        </a:spcAft>
        <a:buChar char="»"/>
        <a:defRPr kumimoji="1" sz="1500">
          <a:solidFill>
            <a:schemeClr val="tx1"/>
          </a:solidFill>
          <a:latin typeface="+mn-lt"/>
          <a:ea typeface="新細明體" pitchFamily="18" charset="-120"/>
        </a:defRPr>
      </a:lvl6pPr>
      <a:lvl7pPr marL="2228850" indent="-171450" algn="l" rtl="0" eaLnBrk="1" fontAlgn="base" hangingPunct="1">
        <a:spcBef>
          <a:spcPct val="20000"/>
        </a:spcBef>
        <a:spcAft>
          <a:spcPct val="0"/>
        </a:spcAft>
        <a:buChar char="»"/>
        <a:defRPr kumimoji="1" sz="1500">
          <a:solidFill>
            <a:schemeClr val="tx1"/>
          </a:solidFill>
          <a:latin typeface="+mn-lt"/>
          <a:ea typeface="新細明體" pitchFamily="18" charset="-120"/>
        </a:defRPr>
      </a:lvl7pPr>
      <a:lvl8pPr marL="2571750" indent="-171450" algn="l" rtl="0" eaLnBrk="1" fontAlgn="base" hangingPunct="1">
        <a:spcBef>
          <a:spcPct val="20000"/>
        </a:spcBef>
        <a:spcAft>
          <a:spcPct val="0"/>
        </a:spcAft>
        <a:buChar char="»"/>
        <a:defRPr kumimoji="1" sz="1500">
          <a:solidFill>
            <a:schemeClr val="tx1"/>
          </a:solidFill>
          <a:latin typeface="+mn-lt"/>
          <a:ea typeface="新細明體" pitchFamily="18" charset="-120"/>
        </a:defRPr>
      </a:lvl8pPr>
      <a:lvl9pPr marL="2914650" indent="-171450" algn="l" rtl="0" eaLnBrk="1" fontAlgn="base" hangingPunct="1">
        <a:spcBef>
          <a:spcPct val="20000"/>
        </a:spcBef>
        <a:spcAft>
          <a:spcPct val="0"/>
        </a:spcAft>
        <a:buChar char="»"/>
        <a:defRPr kumimoji="1" sz="1500">
          <a:solidFill>
            <a:schemeClr val="tx1"/>
          </a:solidFill>
          <a:latin typeface="+mn-lt"/>
          <a:ea typeface="新細明體" pitchFamily="18" charset="-120"/>
        </a:defRPr>
      </a:lvl9pPr>
    </p:bodyStyle>
    <p:otherStyle>
      <a:defPPr>
        <a:defRPr lang="zh-TW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4" name="Rectangle 1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466673" y="6597652"/>
            <a:ext cx="468313" cy="2314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900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fld id="{D353F635-16EA-404A-B771-FF385373742B}" type="slidenum">
              <a:rPr lang="en-US" altLang="zh-TW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 altLang="zh-TW" dirty="0">
              <a:solidFill>
                <a:prstClr val="black"/>
              </a:solidFill>
            </a:endParaRPr>
          </a:p>
        </p:txBody>
      </p:sp>
      <p:sp>
        <p:nvSpPr>
          <p:cNvPr id="1027" name="Text Box 21"/>
          <p:cNvSpPr txBox="1">
            <a:spLocks noChangeArrowheads="1"/>
          </p:cNvSpPr>
          <p:nvPr userDrawn="1"/>
        </p:nvSpPr>
        <p:spPr bwMode="auto">
          <a:xfrm>
            <a:off x="468313" y="6453195"/>
            <a:ext cx="2303462" cy="207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zh-TW" altLang="en-US" sz="750" dirty="0">
                <a:solidFill>
                  <a:schemeClr val="bg1">
                    <a:lumMod val="50000"/>
                  </a:schemeClr>
                </a:solidFill>
                <a:latin typeface="標楷體" pitchFamily="65" charset="-120"/>
                <a:ea typeface="標楷體" pitchFamily="65" charset="-120"/>
              </a:rPr>
              <a:t>誠信  承諾  創新  合作</a:t>
            </a:r>
          </a:p>
        </p:txBody>
      </p:sp>
      <p:sp>
        <p:nvSpPr>
          <p:cNvPr id="1028" name="Line 22"/>
          <p:cNvSpPr>
            <a:spLocks noChangeShapeType="1"/>
          </p:cNvSpPr>
          <p:nvPr userDrawn="1"/>
        </p:nvSpPr>
        <p:spPr bwMode="auto">
          <a:xfrm>
            <a:off x="611188" y="981075"/>
            <a:ext cx="80645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>
              <a:solidFill>
                <a:prstClr val="black"/>
              </a:solidFill>
              <a:latin typeface="Arial" panose="020B0604020202020204"/>
              <a:ea typeface="新細明體" pitchFamily="18" charset="-120"/>
            </a:endParaRPr>
          </a:p>
        </p:txBody>
      </p:sp>
      <p:sp>
        <p:nvSpPr>
          <p:cNvPr id="1029" name="Line 23"/>
          <p:cNvSpPr>
            <a:spLocks noChangeShapeType="1"/>
          </p:cNvSpPr>
          <p:nvPr userDrawn="1"/>
        </p:nvSpPr>
        <p:spPr bwMode="auto">
          <a:xfrm>
            <a:off x="2051056" y="6597651"/>
            <a:ext cx="5834063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>
              <a:solidFill>
                <a:prstClr val="black"/>
              </a:solidFill>
              <a:latin typeface="Arial" panose="020B0604020202020204"/>
              <a:ea typeface="新細明體" pitchFamily="18" charset="-120"/>
            </a:endParaRPr>
          </a:p>
        </p:txBody>
      </p:sp>
      <p:pic>
        <p:nvPicPr>
          <p:cNvPr id="1030" name="Picture 17" descr="3"/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6550" y="6308720"/>
            <a:ext cx="857250" cy="357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1" name="Rectangle 24"/>
          <p:cNvSpPr>
            <a:spLocks noGrp="1" noChangeArrowheads="1"/>
          </p:cNvSpPr>
          <p:nvPr>
            <p:ph type="title"/>
          </p:nvPr>
        </p:nvSpPr>
        <p:spPr bwMode="auto">
          <a:xfrm>
            <a:off x="611188" y="274639"/>
            <a:ext cx="6697662" cy="633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dirty="0"/>
              <a:t>按一下以編輯母片標題樣式</a:t>
            </a:r>
          </a:p>
        </p:txBody>
      </p:sp>
      <p:sp>
        <p:nvSpPr>
          <p:cNvPr id="1032" name="Rectangle 25"/>
          <p:cNvSpPr>
            <a:spLocks noGrp="1" noChangeArrowheads="1"/>
          </p:cNvSpPr>
          <p:nvPr>
            <p:ph type="body" idx="1"/>
          </p:nvPr>
        </p:nvSpPr>
        <p:spPr bwMode="auto">
          <a:xfrm>
            <a:off x="611188" y="1196975"/>
            <a:ext cx="8075612" cy="4929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dirty="0"/>
              <a:t>按一下以編輯母片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</p:txBody>
      </p:sp>
    </p:spTree>
    <p:extLst>
      <p:ext uri="{BB962C8B-B14F-4D97-AF65-F5344CB8AC3E}">
        <p14:creationId xmlns:p14="http://schemas.microsoft.com/office/powerpoint/2010/main" val="23162872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654" r:id="rId1"/>
    <p:sldLayoutId id="2147485655" r:id="rId2"/>
    <p:sldLayoutId id="2147485656" r:id="rId3"/>
    <p:sldLayoutId id="2147485657" r:id="rId4"/>
    <p:sldLayoutId id="2147485658" r:id="rId5"/>
    <p:sldLayoutId id="2147485659" r:id="rId6"/>
    <p:sldLayoutId id="2147485660" r:id="rId7"/>
    <p:sldLayoutId id="2147485661" r:id="rId8"/>
    <p:sldLayoutId id="2147485662" r:id="rId9"/>
    <p:sldLayoutId id="2147485663" r:id="rId10"/>
    <p:sldLayoutId id="2147485664" r:id="rId11"/>
    <p:sldLayoutId id="2147485665" r:id="rId12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2800" b="1">
          <a:solidFill>
            <a:schemeClr val="tx1"/>
          </a:solidFill>
          <a:latin typeface="Arial" pitchFamily="34" charset="0"/>
          <a:ea typeface="微軟正黑體" pitchFamily="34" charset="-120"/>
          <a:cs typeface="Arial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2250" b="1">
          <a:solidFill>
            <a:schemeClr val="tx2"/>
          </a:solidFill>
          <a:latin typeface="標楷體" pitchFamily="65" charset="-120"/>
          <a:ea typeface="標楷體" pitchFamily="65" charset="-12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2250" b="1">
          <a:solidFill>
            <a:schemeClr val="tx2"/>
          </a:solidFill>
          <a:latin typeface="標楷體" pitchFamily="65" charset="-120"/>
          <a:ea typeface="標楷體" pitchFamily="65" charset="-12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2250" b="1">
          <a:solidFill>
            <a:schemeClr val="tx2"/>
          </a:solidFill>
          <a:latin typeface="標楷體" pitchFamily="65" charset="-120"/>
          <a:ea typeface="標楷體" pitchFamily="65" charset="-12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2250" b="1">
          <a:solidFill>
            <a:schemeClr val="tx2"/>
          </a:solidFill>
          <a:latin typeface="標楷體" pitchFamily="65" charset="-120"/>
          <a:ea typeface="標楷體" pitchFamily="65" charset="-120"/>
        </a:defRPr>
      </a:lvl5pPr>
      <a:lvl6pPr marL="342892" algn="l" rtl="0" fontAlgn="base">
        <a:spcBef>
          <a:spcPct val="0"/>
        </a:spcBef>
        <a:spcAft>
          <a:spcPct val="0"/>
        </a:spcAft>
        <a:defRPr kumimoji="1" sz="2250" b="1">
          <a:solidFill>
            <a:schemeClr val="tx2"/>
          </a:solidFill>
          <a:latin typeface="標楷體" pitchFamily="65" charset="-120"/>
          <a:ea typeface="標楷體" pitchFamily="65" charset="-120"/>
        </a:defRPr>
      </a:lvl6pPr>
      <a:lvl7pPr marL="685783" algn="l" rtl="0" fontAlgn="base">
        <a:spcBef>
          <a:spcPct val="0"/>
        </a:spcBef>
        <a:spcAft>
          <a:spcPct val="0"/>
        </a:spcAft>
        <a:defRPr kumimoji="1" sz="2250" b="1">
          <a:solidFill>
            <a:schemeClr val="tx2"/>
          </a:solidFill>
          <a:latin typeface="標楷體" pitchFamily="65" charset="-120"/>
          <a:ea typeface="標楷體" pitchFamily="65" charset="-120"/>
        </a:defRPr>
      </a:lvl7pPr>
      <a:lvl8pPr marL="1028675" algn="l" rtl="0" fontAlgn="base">
        <a:spcBef>
          <a:spcPct val="0"/>
        </a:spcBef>
        <a:spcAft>
          <a:spcPct val="0"/>
        </a:spcAft>
        <a:defRPr kumimoji="1" sz="2250" b="1">
          <a:solidFill>
            <a:schemeClr val="tx2"/>
          </a:solidFill>
          <a:latin typeface="標楷體" pitchFamily="65" charset="-120"/>
          <a:ea typeface="標楷體" pitchFamily="65" charset="-120"/>
        </a:defRPr>
      </a:lvl8pPr>
      <a:lvl9pPr marL="1371566" algn="l" rtl="0" fontAlgn="base">
        <a:spcBef>
          <a:spcPct val="0"/>
        </a:spcBef>
        <a:spcAft>
          <a:spcPct val="0"/>
        </a:spcAft>
        <a:defRPr kumimoji="1" sz="2250" b="1">
          <a:solidFill>
            <a:schemeClr val="tx2"/>
          </a:solidFill>
          <a:latin typeface="標楷體" pitchFamily="65" charset="-120"/>
          <a:ea typeface="標楷體" pitchFamily="65" charset="-120"/>
        </a:defRPr>
      </a:lvl9pPr>
    </p:titleStyle>
    <p:bodyStyle>
      <a:lvl1pPr marL="257168" indent="-257168" algn="l" rtl="0" eaLnBrk="0" fontAlgn="base" hangingPunct="0">
        <a:spcBef>
          <a:spcPct val="20000"/>
        </a:spcBef>
        <a:spcAft>
          <a:spcPct val="0"/>
        </a:spcAft>
        <a:buClr>
          <a:srgbClr val="FF3300"/>
        </a:buClr>
        <a:buFont typeface="Wingdings" pitchFamily="2" charset="2"/>
        <a:buChar char="n"/>
        <a:defRPr kumimoji="1" sz="1800" b="0">
          <a:solidFill>
            <a:schemeClr val="tx1"/>
          </a:solidFill>
          <a:latin typeface="微軟正黑體" panose="020B0604030504040204" pitchFamily="34" charset="-120"/>
          <a:ea typeface="微軟正黑體" pitchFamily="34" charset="-120"/>
          <a:cs typeface="Arial" pitchFamily="34" charset="0"/>
        </a:defRPr>
      </a:lvl1pPr>
      <a:lvl2pPr marL="557199" indent="-214308" algn="l" rtl="0" eaLnBrk="0" fontAlgn="base" hangingPunct="0">
        <a:spcBef>
          <a:spcPct val="20000"/>
        </a:spcBef>
        <a:spcAft>
          <a:spcPct val="0"/>
        </a:spcAft>
        <a:buClrTx/>
        <a:buFont typeface="Wingdings" pitchFamily="2" charset="2"/>
        <a:buChar char="ü"/>
        <a:defRPr kumimoji="1" sz="1600" b="0">
          <a:solidFill>
            <a:schemeClr val="tx1"/>
          </a:solidFill>
          <a:latin typeface="微軟正黑體" panose="020B0604030504040204" pitchFamily="34" charset="-120"/>
          <a:ea typeface="微軟正黑體" pitchFamily="34" charset="-120"/>
          <a:cs typeface="Arial" pitchFamily="34" charset="0"/>
        </a:defRPr>
      </a:lvl2pPr>
      <a:lvl3pPr marL="1028675" indent="-342892" algn="l" rtl="0" eaLnBrk="0" fontAlgn="base" hangingPunct="0">
        <a:spcBef>
          <a:spcPct val="20000"/>
        </a:spcBef>
        <a:spcAft>
          <a:spcPct val="0"/>
        </a:spcAft>
        <a:buClrTx/>
        <a:buFont typeface="+mj-lt"/>
        <a:buAutoNum type="arabicPeriod"/>
        <a:defRPr kumimoji="1" sz="1400" b="0">
          <a:solidFill>
            <a:schemeClr val="tx1"/>
          </a:solidFill>
          <a:latin typeface="微軟正黑體" panose="020B0604030504040204" pitchFamily="34" charset="-120"/>
          <a:ea typeface="微軟正黑體" pitchFamily="34" charset="-120"/>
          <a:cs typeface="Arial" pitchFamily="34" charset="0"/>
        </a:defRPr>
      </a:lvl3pPr>
      <a:lvl4pPr marL="1200120" indent="-171446" algn="l" rtl="0" eaLnBrk="0" fontAlgn="base" hangingPunct="0">
        <a:spcBef>
          <a:spcPct val="20000"/>
        </a:spcBef>
        <a:spcAft>
          <a:spcPct val="0"/>
        </a:spcAft>
        <a:buChar char="–"/>
        <a:defRPr kumimoji="1" sz="1500">
          <a:solidFill>
            <a:schemeClr val="tx1"/>
          </a:solidFill>
          <a:latin typeface="+mn-lt"/>
          <a:ea typeface="新細明體" pitchFamily="18" charset="-120"/>
        </a:defRPr>
      </a:lvl4pPr>
      <a:lvl5pPr marL="1543012" indent="-171446" algn="l" rtl="0" eaLnBrk="0" fontAlgn="base" hangingPunct="0">
        <a:spcBef>
          <a:spcPct val="20000"/>
        </a:spcBef>
        <a:spcAft>
          <a:spcPct val="0"/>
        </a:spcAft>
        <a:buChar char="»"/>
        <a:defRPr kumimoji="1" sz="1500">
          <a:solidFill>
            <a:schemeClr val="tx1"/>
          </a:solidFill>
          <a:latin typeface="+mn-lt"/>
          <a:ea typeface="新細明體" pitchFamily="18" charset="-120"/>
        </a:defRPr>
      </a:lvl5pPr>
      <a:lvl6pPr marL="1885903" indent="-171446" algn="l" rtl="0" fontAlgn="base">
        <a:spcBef>
          <a:spcPct val="20000"/>
        </a:spcBef>
        <a:spcAft>
          <a:spcPct val="0"/>
        </a:spcAft>
        <a:buChar char="»"/>
        <a:defRPr kumimoji="1" sz="1500">
          <a:solidFill>
            <a:schemeClr val="tx1"/>
          </a:solidFill>
          <a:latin typeface="+mn-lt"/>
          <a:ea typeface="新細明體" pitchFamily="18" charset="-120"/>
        </a:defRPr>
      </a:lvl6pPr>
      <a:lvl7pPr marL="2228795" indent="-171446" algn="l" rtl="0" fontAlgn="base">
        <a:spcBef>
          <a:spcPct val="20000"/>
        </a:spcBef>
        <a:spcAft>
          <a:spcPct val="0"/>
        </a:spcAft>
        <a:buChar char="»"/>
        <a:defRPr kumimoji="1" sz="1500">
          <a:solidFill>
            <a:schemeClr val="tx1"/>
          </a:solidFill>
          <a:latin typeface="+mn-lt"/>
          <a:ea typeface="新細明體" pitchFamily="18" charset="-120"/>
        </a:defRPr>
      </a:lvl7pPr>
      <a:lvl8pPr marL="2571686" indent="-171446" algn="l" rtl="0" fontAlgn="base">
        <a:spcBef>
          <a:spcPct val="20000"/>
        </a:spcBef>
        <a:spcAft>
          <a:spcPct val="0"/>
        </a:spcAft>
        <a:buChar char="»"/>
        <a:defRPr kumimoji="1" sz="1500">
          <a:solidFill>
            <a:schemeClr val="tx1"/>
          </a:solidFill>
          <a:latin typeface="+mn-lt"/>
          <a:ea typeface="新細明體" pitchFamily="18" charset="-120"/>
        </a:defRPr>
      </a:lvl8pPr>
      <a:lvl9pPr marL="2914577" indent="-171446" algn="l" rtl="0" fontAlgn="base">
        <a:spcBef>
          <a:spcPct val="20000"/>
        </a:spcBef>
        <a:spcAft>
          <a:spcPct val="0"/>
        </a:spcAft>
        <a:buChar char="»"/>
        <a:defRPr kumimoji="1" sz="1500">
          <a:solidFill>
            <a:schemeClr val="tx1"/>
          </a:solidFill>
          <a:latin typeface="+mn-lt"/>
          <a:ea typeface="新細明體" pitchFamily="18" charset="-120"/>
        </a:defRPr>
      </a:lvl9pPr>
    </p:bodyStyle>
    <p:otherStyle>
      <a:defPPr>
        <a:defRPr lang="zh-TW"/>
      </a:defPPr>
      <a:lvl1pPr marL="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4" name="Rectangle 14">
            <a:extLst>
              <a:ext uri="{FF2B5EF4-FFF2-40B4-BE49-F238E27FC236}">
                <a16:creationId xmlns:a16="http://schemas.microsoft.com/office/drawing/2014/main" id="{C346CE3A-A1FA-4BCD-B87C-980F04B55A4D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595521" y="6523966"/>
            <a:ext cx="1260971" cy="21688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2382" tIns="46191" rIns="92382" bIns="46191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181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A817338D-FE7C-4A6D-84B6-D1CAC8E06E4C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1027" name="Text Box 21">
            <a:extLst>
              <a:ext uri="{FF2B5EF4-FFF2-40B4-BE49-F238E27FC236}">
                <a16:creationId xmlns:a16="http://schemas.microsoft.com/office/drawing/2014/main" id="{CD41F701-A42A-47C7-92C5-21CE67B980E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68763" y="6381487"/>
            <a:ext cx="2303188" cy="245380"/>
          </a:xfrm>
          <a:prstGeom prst="rect">
            <a:avLst/>
          </a:prstGeom>
          <a:noFill/>
          <a:ln>
            <a:noFill/>
          </a:ln>
          <a:effectLst/>
        </p:spPr>
        <p:txBody>
          <a:bodyPr lIns="90930" tIns="45465" rIns="90930" bIns="45465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37931725" indent="-37474525" eaLnBrk="0" hangingPunct="0">
              <a:defRPr kumimoji="1" sz="24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eaLnBrk="0" hangingPunct="0">
              <a:defRPr kumimoji="1" sz="24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eaLnBrk="0" hangingPunct="0">
              <a:defRPr kumimoji="1" sz="24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eaLnBrk="0" hangingPunct="0">
              <a:defRPr kumimoji="1" sz="24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zh-TW" altLang="en-US" sz="984">
                <a:solidFill>
                  <a:srgbClr val="808080"/>
                </a:solidFill>
                <a:latin typeface="標楷體" pitchFamily="65" charset="-120"/>
                <a:ea typeface="標楷體" pitchFamily="65" charset="-120"/>
              </a:rPr>
              <a:t>誠信  承諾  創新  合作</a:t>
            </a:r>
          </a:p>
        </p:txBody>
      </p:sp>
      <p:sp>
        <p:nvSpPr>
          <p:cNvPr id="2052" name="Line 22">
            <a:extLst>
              <a:ext uri="{FF2B5EF4-FFF2-40B4-BE49-F238E27FC236}">
                <a16:creationId xmlns:a16="http://schemas.microsoft.com/office/drawing/2014/main" id="{CA05602F-8860-433C-900E-EBB8A04B7474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610955" y="981524"/>
            <a:ext cx="8064282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930" tIns="45465" rIns="90930" bIns="45465"/>
          <a:lstStyle/>
          <a:p>
            <a:endParaRPr lang="zh-TW" altLang="en-US"/>
          </a:p>
        </p:txBody>
      </p:sp>
      <p:sp>
        <p:nvSpPr>
          <p:cNvPr id="2053" name="Line 23">
            <a:extLst>
              <a:ext uri="{FF2B5EF4-FFF2-40B4-BE49-F238E27FC236}">
                <a16:creationId xmlns:a16="http://schemas.microsoft.com/office/drawing/2014/main" id="{9B5D2356-3592-4E3D-9E73-87D62A8F9556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2051620" y="6523966"/>
            <a:ext cx="5832971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930" tIns="45465" rIns="90930" bIns="45465"/>
          <a:lstStyle/>
          <a:p>
            <a:endParaRPr lang="zh-TW" altLang="en-US"/>
          </a:p>
        </p:txBody>
      </p:sp>
      <p:pic>
        <p:nvPicPr>
          <p:cNvPr id="2054" name="Picture 17" descr="3">
            <a:extLst>
              <a:ext uri="{FF2B5EF4-FFF2-40B4-BE49-F238E27FC236}">
                <a16:creationId xmlns:a16="http://schemas.microsoft.com/office/drawing/2014/main" id="{E352C944-5836-41E1-8621-A1E3D4C4B42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6468" y="6237424"/>
            <a:ext cx="914088" cy="284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5" name="Rectangle 24">
            <a:extLst>
              <a:ext uri="{FF2B5EF4-FFF2-40B4-BE49-F238E27FC236}">
                <a16:creationId xmlns:a16="http://schemas.microsoft.com/office/drawing/2014/main" id="{8F1E5FAF-1903-4435-96FC-C11A2F517E1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10955" y="273878"/>
            <a:ext cx="6698620" cy="6348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382" tIns="46191" rIns="92382" bIns="46191" numCol="1" anchor="ctr" anchorCtr="0" compatLnSpc="1">
            <a:prstTxWarp prst="textNoShape">
              <a:avLst/>
            </a:prstTxWarp>
          </a:bodyPr>
          <a:lstStyle/>
          <a:p>
            <a:pPr lvl="0"/>
            <a:endParaRPr lang="zh-TW" altLang="zh-TW"/>
          </a:p>
        </p:txBody>
      </p:sp>
      <p:sp>
        <p:nvSpPr>
          <p:cNvPr id="2056" name="Rectangle 25">
            <a:extLst>
              <a:ext uri="{FF2B5EF4-FFF2-40B4-BE49-F238E27FC236}">
                <a16:creationId xmlns:a16="http://schemas.microsoft.com/office/drawing/2014/main" id="{01C124D4-A64C-490A-900F-FC64E392D76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10955" y="1196826"/>
            <a:ext cx="8075221" cy="49297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382" tIns="46191" rIns="92382" bIns="4619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</p:txBody>
      </p:sp>
      <p:sp>
        <p:nvSpPr>
          <p:cNvPr id="1033" name="Text Box 26">
            <a:extLst>
              <a:ext uri="{FF2B5EF4-FFF2-40B4-BE49-F238E27FC236}">
                <a16:creationId xmlns:a16="http://schemas.microsoft.com/office/drawing/2014/main" id="{C01C1C50-1AA5-4EB2-B37E-580B34F78CA6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7467393" y="691817"/>
            <a:ext cx="1351599" cy="275460"/>
          </a:xfrm>
          <a:prstGeom prst="rect">
            <a:avLst/>
          </a:prstGeom>
          <a:noFill/>
          <a:ln>
            <a:noFill/>
          </a:ln>
          <a:effectLst/>
        </p:spPr>
        <p:txBody>
          <a:bodyPr lIns="90930" tIns="45465" rIns="90930" bIns="45465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37931725" indent="-37474525" eaLnBrk="0" hangingPunct="0">
              <a:defRPr kumimoji="1" sz="24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eaLnBrk="0" hangingPunct="0">
              <a:defRPr kumimoji="1" sz="24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eaLnBrk="0" hangingPunct="0">
              <a:defRPr kumimoji="1" sz="24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eaLnBrk="0" hangingPunct="0">
              <a:defRPr kumimoji="1" sz="24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zh-TW" altLang="en-US" sz="1181">
                <a:solidFill>
                  <a:srgbClr val="000000"/>
                </a:solidFill>
                <a:latin typeface="標楷體" pitchFamily="65" charset="-120"/>
                <a:ea typeface="標楷體" pitchFamily="65" charset="-120"/>
              </a:rPr>
              <a:t>金融交易處</a:t>
            </a:r>
          </a:p>
        </p:txBody>
      </p:sp>
    </p:spTree>
    <p:extLst>
      <p:ext uri="{BB962C8B-B14F-4D97-AF65-F5344CB8AC3E}">
        <p14:creationId xmlns:p14="http://schemas.microsoft.com/office/powerpoint/2010/main" val="28602256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667" r:id="rId1"/>
    <p:sldLayoutId id="2147485668" r:id="rId2"/>
    <p:sldLayoutId id="2147485669" r:id="rId3"/>
    <p:sldLayoutId id="2147485670" r:id="rId4"/>
    <p:sldLayoutId id="2147485671" r:id="rId5"/>
    <p:sldLayoutId id="2147485672" r:id="rId6"/>
    <p:sldLayoutId id="2147485673" r:id="rId7"/>
    <p:sldLayoutId id="2147485674" r:id="rId8"/>
    <p:sldLayoutId id="2147485675" r:id="rId9"/>
    <p:sldLayoutId id="2147485676" r:id="rId10"/>
    <p:sldLayoutId id="2147485677" r:id="rId11"/>
    <p:sldLayoutId id="2147485678" r:id="rId12"/>
    <p:sldLayoutId id="2147485679" r:id="rId13"/>
    <p:sldLayoutId id="2147485680" r:id="rId14"/>
    <p:sldLayoutId id="2147485681" r:id="rId15"/>
    <p:sldLayoutId id="2147485682" r:id="rId16"/>
    <p:sldLayoutId id="2147485683" r:id="rId17"/>
    <p:sldLayoutId id="2147485684" r:id="rId18"/>
    <p:sldLayoutId id="2147485685" r:id="rId19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2953" b="1">
          <a:solidFill>
            <a:schemeClr val="tx2"/>
          </a:solidFill>
          <a:latin typeface="+mj-lt"/>
          <a:ea typeface="+mj-ea"/>
          <a:cs typeface="標楷體" pitchFamily="65" charset="-12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2953" b="1">
          <a:solidFill>
            <a:schemeClr val="tx2"/>
          </a:solidFill>
          <a:latin typeface="標楷體" pitchFamily="65" charset="-120"/>
          <a:ea typeface="標楷體" pitchFamily="65" charset="-120"/>
          <a:cs typeface="標楷體" pitchFamily="65" charset="-12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2953" b="1">
          <a:solidFill>
            <a:schemeClr val="tx2"/>
          </a:solidFill>
          <a:latin typeface="標楷體" pitchFamily="65" charset="-120"/>
          <a:ea typeface="標楷體" pitchFamily="65" charset="-120"/>
          <a:cs typeface="標楷體" pitchFamily="65" charset="-12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2953" b="1">
          <a:solidFill>
            <a:schemeClr val="tx2"/>
          </a:solidFill>
          <a:latin typeface="標楷體" pitchFamily="65" charset="-120"/>
          <a:ea typeface="標楷體" pitchFamily="65" charset="-120"/>
          <a:cs typeface="標楷體" pitchFamily="65" charset="-12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2953" b="1">
          <a:solidFill>
            <a:schemeClr val="tx2"/>
          </a:solidFill>
          <a:latin typeface="標楷體" pitchFamily="65" charset="-120"/>
          <a:ea typeface="標楷體" pitchFamily="65" charset="-120"/>
          <a:cs typeface="標楷體" pitchFamily="65" charset="-120"/>
        </a:defRPr>
      </a:lvl5pPr>
      <a:lvl6pPr marL="454657" algn="l" rtl="0" fontAlgn="base">
        <a:spcBef>
          <a:spcPct val="0"/>
        </a:spcBef>
        <a:spcAft>
          <a:spcPct val="0"/>
        </a:spcAft>
        <a:defRPr kumimoji="1" sz="2953" b="1">
          <a:solidFill>
            <a:schemeClr val="tx2"/>
          </a:solidFill>
          <a:latin typeface="標楷體" pitchFamily="65" charset="-120"/>
          <a:ea typeface="標楷體" pitchFamily="65" charset="-120"/>
        </a:defRPr>
      </a:lvl6pPr>
      <a:lvl7pPr marL="909314" algn="l" rtl="0" fontAlgn="base">
        <a:spcBef>
          <a:spcPct val="0"/>
        </a:spcBef>
        <a:spcAft>
          <a:spcPct val="0"/>
        </a:spcAft>
        <a:defRPr kumimoji="1" sz="2953" b="1">
          <a:solidFill>
            <a:schemeClr val="tx2"/>
          </a:solidFill>
          <a:latin typeface="標楷體" pitchFamily="65" charset="-120"/>
          <a:ea typeface="標楷體" pitchFamily="65" charset="-120"/>
        </a:defRPr>
      </a:lvl7pPr>
      <a:lvl8pPr marL="1363971" algn="l" rtl="0" fontAlgn="base">
        <a:spcBef>
          <a:spcPct val="0"/>
        </a:spcBef>
        <a:spcAft>
          <a:spcPct val="0"/>
        </a:spcAft>
        <a:defRPr kumimoji="1" sz="2953" b="1">
          <a:solidFill>
            <a:schemeClr val="tx2"/>
          </a:solidFill>
          <a:latin typeface="標楷體" pitchFamily="65" charset="-120"/>
          <a:ea typeface="標楷體" pitchFamily="65" charset="-120"/>
        </a:defRPr>
      </a:lvl8pPr>
      <a:lvl9pPr marL="1818629" algn="l" rtl="0" fontAlgn="base">
        <a:spcBef>
          <a:spcPct val="0"/>
        </a:spcBef>
        <a:spcAft>
          <a:spcPct val="0"/>
        </a:spcAft>
        <a:defRPr kumimoji="1" sz="2953" b="1">
          <a:solidFill>
            <a:schemeClr val="tx2"/>
          </a:solidFill>
          <a:latin typeface="標楷體" pitchFamily="65" charset="-120"/>
          <a:ea typeface="標楷體" pitchFamily="65" charset="-120"/>
        </a:defRPr>
      </a:lvl9pPr>
    </p:titleStyle>
    <p:bodyStyle>
      <a:lvl1pPr marL="340642" indent="-340642" algn="l" rtl="0" eaLnBrk="0" fontAlgn="base" hangingPunct="0">
        <a:spcBef>
          <a:spcPct val="20000"/>
        </a:spcBef>
        <a:spcAft>
          <a:spcPct val="0"/>
        </a:spcAft>
        <a:buClr>
          <a:srgbClr val="FF3300"/>
        </a:buClr>
        <a:buFont typeface="Wingdings" panose="05000000000000000000" pitchFamily="2" charset="2"/>
        <a:buChar char="n"/>
        <a:defRPr kumimoji="1" sz="2362" b="1">
          <a:solidFill>
            <a:schemeClr val="tx1"/>
          </a:solidFill>
          <a:latin typeface="+mn-lt"/>
          <a:ea typeface="+mn-ea"/>
          <a:cs typeface="標楷體" pitchFamily="65" charset="-120"/>
        </a:defRPr>
      </a:lvl1pPr>
      <a:lvl2pPr marL="737536" indent="-282827" algn="l" rtl="0" eaLnBrk="0" fontAlgn="base" hangingPunct="0">
        <a:spcBef>
          <a:spcPct val="20000"/>
        </a:spcBef>
        <a:spcAft>
          <a:spcPct val="0"/>
        </a:spcAft>
        <a:buClr>
          <a:srgbClr val="FF3300"/>
        </a:buClr>
        <a:buFont typeface="Wingdings" panose="05000000000000000000" pitchFamily="2" charset="2"/>
        <a:buChar char="n"/>
        <a:defRPr kumimoji="1" sz="1969" b="1">
          <a:solidFill>
            <a:schemeClr val="tx1"/>
          </a:solidFill>
          <a:latin typeface="+mn-lt"/>
          <a:ea typeface="+mn-ea"/>
          <a:cs typeface="標楷體" pitchFamily="65" charset="-120"/>
        </a:defRPr>
      </a:lvl2pPr>
      <a:lvl3pPr marL="1135993" indent="-226574" algn="l" rtl="0" eaLnBrk="0" fontAlgn="base" hangingPunct="0">
        <a:spcBef>
          <a:spcPct val="20000"/>
        </a:spcBef>
        <a:spcAft>
          <a:spcPct val="0"/>
        </a:spcAft>
        <a:buClr>
          <a:srgbClr val="FF3300"/>
        </a:buClr>
        <a:buFont typeface="Wingdings" panose="05000000000000000000" pitchFamily="2" charset="2"/>
        <a:buChar char="n"/>
        <a:defRPr kumimoji="1" b="1">
          <a:solidFill>
            <a:schemeClr val="tx1"/>
          </a:solidFill>
          <a:latin typeface="+mn-lt"/>
          <a:ea typeface="+mn-ea"/>
          <a:cs typeface="標楷體" pitchFamily="65" charset="-120"/>
        </a:defRPr>
      </a:lvl3pPr>
      <a:lvl4pPr marL="1590703" indent="-226574" algn="l" rtl="0" eaLnBrk="0" fontAlgn="base" hangingPunct="0">
        <a:spcBef>
          <a:spcPct val="20000"/>
        </a:spcBef>
        <a:spcAft>
          <a:spcPct val="0"/>
        </a:spcAft>
        <a:buChar char="–"/>
        <a:defRPr kumimoji="1" sz="1969">
          <a:solidFill>
            <a:schemeClr val="tx1"/>
          </a:solidFill>
          <a:latin typeface="+mn-lt"/>
          <a:ea typeface="新細明體" charset="-120"/>
          <a:cs typeface="新細明體" charset="-120"/>
        </a:defRPr>
      </a:lvl4pPr>
      <a:lvl5pPr marL="2045413" indent="-226574" algn="l" rtl="0" eaLnBrk="0" fontAlgn="base" hangingPunct="0">
        <a:spcBef>
          <a:spcPct val="20000"/>
        </a:spcBef>
        <a:spcAft>
          <a:spcPct val="0"/>
        </a:spcAft>
        <a:buChar char="»"/>
        <a:defRPr kumimoji="1" sz="1969">
          <a:solidFill>
            <a:schemeClr val="tx1"/>
          </a:solidFill>
          <a:latin typeface="+mn-lt"/>
          <a:ea typeface="新細明體" charset="-120"/>
          <a:cs typeface="新細明體" charset="-120"/>
        </a:defRPr>
      </a:lvl5pPr>
      <a:lvl6pPr marL="2500614" indent="-227329" algn="l" rtl="0" fontAlgn="base">
        <a:spcBef>
          <a:spcPct val="20000"/>
        </a:spcBef>
        <a:spcAft>
          <a:spcPct val="0"/>
        </a:spcAft>
        <a:buChar char="»"/>
        <a:defRPr kumimoji="1" sz="1969">
          <a:solidFill>
            <a:schemeClr val="tx1"/>
          </a:solidFill>
          <a:latin typeface="+mn-lt"/>
          <a:ea typeface="新細明體" charset="-120"/>
        </a:defRPr>
      </a:lvl6pPr>
      <a:lvl7pPr marL="2955272" indent="-227329" algn="l" rtl="0" fontAlgn="base">
        <a:spcBef>
          <a:spcPct val="20000"/>
        </a:spcBef>
        <a:spcAft>
          <a:spcPct val="0"/>
        </a:spcAft>
        <a:buChar char="»"/>
        <a:defRPr kumimoji="1" sz="1969">
          <a:solidFill>
            <a:schemeClr val="tx1"/>
          </a:solidFill>
          <a:latin typeface="+mn-lt"/>
          <a:ea typeface="新細明體" charset="-120"/>
        </a:defRPr>
      </a:lvl7pPr>
      <a:lvl8pPr marL="3409929" indent="-227329" algn="l" rtl="0" fontAlgn="base">
        <a:spcBef>
          <a:spcPct val="20000"/>
        </a:spcBef>
        <a:spcAft>
          <a:spcPct val="0"/>
        </a:spcAft>
        <a:buChar char="»"/>
        <a:defRPr kumimoji="1" sz="1969">
          <a:solidFill>
            <a:schemeClr val="tx1"/>
          </a:solidFill>
          <a:latin typeface="+mn-lt"/>
          <a:ea typeface="新細明體" charset="-120"/>
        </a:defRPr>
      </a:lvl8pPr>
      <a:lvl9pPr marL="3864586" indent="-227329" algn="l" rtl="0" fontAlgn="base">
        <a:spcBef>
          <a:spcPct val="20000"/>
        </a:spcBef>
        <a:spcAft>
          <a:spcPct val="0"/>
        </a:spcAft>
        <a:buChar char="»"/>
        <a:defRPr kumimoji="1" sz="1969">
          <a:solidFill>
            <a:schemeClr val="tx1"/>
          </a:solidFill>
          <a:latin typeface="+mn-lt"/>
          <a:ea typeface="新細明體" charset="-120"/>
        </a:defRPr>
      </a:lvl9pPr>
    </p:bodyStyle>
    <p:otherStyle>
      <a:defPPr>
        <a:defRPr lang="zh-TW"/>
      </a:defPPr>
      <a:lvl1pPr marL="0" algn="l" defTabSz="909314" rtl="0" eaLnBrk="1" latinLnBrk="0" hangingPunct="1">
        <a:defRPr sz="1772" kern="1200">
          <a:solidFill>
            <a:schemeClr val="tx1"/>
          </a:solidFill>
          <a:latin typeface="+mn-lt"/>
          <a:ea typeface="+mn-ea"/>
          <a:cs typeface="+mn-cs"/>
        </a:defRPr>
      </a:lvl1pPr>
      <a:lvl2pPr marL="454657" algn="l" defTabSz="909314" rtl="0" eaLnBrk="1" latinLnBrk="0" hangingPunct="1">
        <a:defRPr sz="1772" kern="1200">
          <a:solidFill>
            <a:schemeClr val="tx1"/>
          </a:solidFill>
          <a:latin typeface="+mn-lt"/>
          <a:ea typeface="+mn-ea"/>
          <a:cs typeface="+mn-cs"/>
        </a:defRPr>
      </a:lvl2pPr>
      <a:lvl3pPr marL="909314" algn="l" defTabSz="909314" rtl="0" eaLnBrk="1" latinLnBrk="0" hangingPunct="1">
        <a:defRPr sz="1772" kern="1200">
          <a:solidFill>
            <a:schemeClr val="tx1"/>
          </a:solidFill>
          <a:latin typeface="+mn-lt"/>
          <a:ea typeface="+mn-ea"/>
          <a:cs typeface="+mn-cs"/>
        </a:defRPr>
      </a:lvl3pPr>
      <a:lvl4pPr marL="1363971" algn="l" defTabSz="909314" rtl="0" eaLnBrk="1" latinLnBrk="0" hangingPunct="1">
        <a:defRPr sz="1772" kern="1200">
          <a:solidFill>
            <a:schemeClr val="tx1"/>
          </a:solidFill>
          <a:latin typeface="+mn-lt"/>
          <a:ea typeface="+mn-ea"/>
          <a:cs typeface="+mn-cs"/>
        </a:defRPr>
      </a:lvl4pPr>
      <a:lvl5pPr marL="1818629" algn="l" defTabSz="909314" rtl="0" eaLnBrk="1" latinLnBrk="0" hangingPunct="1">
        <a:defRPr sz="1772" kern="1200">
          <a:solidFill>
            <a:schemeClr val="tx1"/>
          </a:solidFill>
          <a:latin typeface="+mn-lt"/>
          <a:ea typeface="+mn-ea"/>
          <a:cs typeface="+mn-cs"/>
        </a:defRPr>
      </a:lvl5pPr>
      <a:lvl6pPr marL="2273286" algn="l" defTabSz="909314" rtl="0" eaLnBrk="1" latinLnBrk="0" hangingPunct="1">
        <a:defRPr sz="1772" kern="1200">
          <a:solidFill>
            <a:schemeClr val="tx1"/>
          </a:solidFill>
          <a:latin typeface="+mn-lt"/>
          <a:ea typeface="+mn-ea"/>
          <a:cs typeface="+mn-cs"/>
        </a:defRPr>
      </a:lvl6pPr>
      <a:lvl7pPr marL="2727943" algn="l" defTabSz="909314" rtl="0" eaLnBrk="1" latinLnBrk="0" hangingPunct="1">
        <a:defRPr sz="1772" kern="1200">
          <a:solidFill>
            <a:schemeClr val="tx1"/>
          </a:solidFill>
          <a:latin typeface="+mn-lt"/>
          <a:ea typeface="+mn-ea"/>
          <a:cs typeface="+mn-cs"/>
        </a:defRPr>
      </a:lvl7pPr>
      <a:lvl8pPr marL="3182600" algn="l" defTabSz="909314" rtl="0" eaLnBrk="1" latinLnBrk="0" hangingPunct="1">
        <a:defRPr sz="1772" kern="1200">
          <a:solidFill>
            <a:schemeClr val="tx1"/>
          </a:solidFill>
          <a:latin typeface="+mn-lt"/>
          <a:ea typeface="+mn-ea"/>
          <a:cs typeface="+mn-cs"/>
        </a:defRPr>
      </a:lvl8pPr>
      <a:lvl9pPr marL="3637257" algn="l" defTabSz="909314" rtl="0" eaLnBrk="1" latinLnBrk="0" hangingPunct="1">
        <a:defRPr sz="177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4" name="Rectangle 1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0" y="6381750"/>
            <a:ext cx="468313" cy="215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21" tIns="45710" rIns="91421" bIns="4571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1200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fld id="{A9CD9766-93A3-4E76-9B20-A4D620225CC1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1027" name="Text Box 21"/>
          <p:cNvSpPr txBox="1">
            <a:spLocks noChangeArrowheads="1"/>
          </p:cNvSpPr>
          <p:nvPr/>
        </p:nvSpPr>
        <p:spPr bwMode="auto">
          <a:xfrm>
            <a:off x="468313" y="6453188"/>
            <a:ext cx="2303462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21" tIns="45710" rIns="91421" bIns="45710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Arial" charset="0"/>
                <a:ea typeface="標楷體" pitchFamily="65" charset="-120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Arial" charset="0"/>
                <a:ea typeface="標楷體" pitchFamily="65" charset="-120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Arial" charset="0"/>
                <a:ea typeface="標楷體" pitchFamily="65" charset="-120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Arial" charset="0"/>
                <a:ea typeface="標楷體" pitchFamily="65" charset="-120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Arial" charset="0"/>
                <a:ea typeface="標楷體" pitchFamily="65" charset="-12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charset="0"/>
                <a:ea typeface="標楷體" pitchFamily="65" charset="-12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charset="0"/>
                <a:ea typeface="標楷體" pitchFamily="65" charset="-12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charset="0"/>
                <a:ea typeface="標楷體" pitchFamily="65" charset="-12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charset="0"/>
                <a:ea typeface="標楷體" pitchFamily="65" charset="-120"/>
              </a:defRPr>
            </a:lvl9pPr>
          </a:lstStyle>
          <a:p>
            <a:pPr algn="l" eaLnBrk="1" hangingPunct="1">
              <a:defRPr/>
            </a:pPr>
            <a:r>
              <a:rPr lang="zh-TW" altLang="en-US" sz="1000">
                <a:solidFill>
                  <a:schemeClr val="bg2"/>
                </a:solidFill>
                <a:latin typeface="標楷體" pitchFamily="65" charset="-120"/>
              </a:rPr>
              <a:t>誠信  承諾  創新  合作</a:t>
            </a:r>
          </a:p>
        </p:txBody>
      </p:sp>
      <p:sp>
        <p:nvSpPr>
          <p:cNvPr id="1028" name="Line 22"/>
          <p:cNvSpPr>
            <a:spLocks noChangeShapeType="1"/>
          </p:cNvSpPr>
          <p:nvPr/>
        </p:nvSpPr>
        <p:spPr bwMode="auto">
          <a:xfrm>
            <a:off x="611188" y="981075"/>
            <a:ext cx="80645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029" name="Line 23"/>
          <p:cNvSpPr>
            <a:spLocks noChangeShapeType="1"/>
          </p:cNvSpPr>
          <p:nvPr/>
        </p:nvSpPr>
        <p:spPr bwMode="auto">
          <a:xfrm>
            <a:off x="2051050" y="6597650"/>
            <a:ext cx="5834063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/>
          </a:p>
        </p:txBody>
      </p:sp>
      <p:pic>
        <p:nvPicPr>
          <p:cNvPr id="1030" name="Picture 17" descr="3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6550" y="6308725"/>
            <a:ext cx="914400" cy="28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1" name="Rectangle 24"/>
          <p:cNvSpPr>
            <a:spLocks noGrp="1" noChangeArrowheads="1"/>
          </p:cNvSpPr>
          <p:nvPr>
            <p:ph type="title"/>
          </p:nvPr>
        </p:nvSpPr>
        <p:spPr bwMode="auto">
          <a:xfrm>
            <a:off x="611188" y="274638"/>
            <a:ext cx="6697662" cy="633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21" tIns="45710" rIns="91421" bIns="4571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</a:p>
        </p:txBody>
      </p:sp>
      <p:sp>
        <p:nvSpPr>
          <p:cNvPr id="1032" name="Rectangle 25"/>
          <p:cNvSpPr>
            <a:spLocks noGrp="1" noChangeArrowheads="1"/>
          </p:cNvSpPr>
          <p:nvPr>
            <p:ph type="body" idx="1"/>
          </p:nvPr>
        </p:nvSpPr>
        <p:spPr bwMode="auto">
          <a:xfrm>
            <a:off x="611188" y="1196975"/>
            <a:ext cx="8075612" cy="4929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21" tIns="45710" rIns="91421" bIns="4571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</p:txBody>
      </p:sp>
      <p:sp>
        <p:nvSpPr>
          <p:cNvPr id="1033" name="Text Box 27"/>
          <p:cNvSpPr txBox="1">
            <a:spLocks noChangeArrowheads="1"/>
          </p:cNvSpPr>
          <p:nvPr/>
        </p:nvSpPr>
        <p:spPr bwMode="auto">
          <a:xfrm>
            <a:off x="7885113" y="692150"/>
            <a:ext cx="936625" cy="2462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21" tIns="45710" rIns="91421" bIns="45710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Arial" charset="0"/>
                <a:ea typeface="標楷體" pitchFamily="65" charset="-120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Arial" charset="0"/>
                <a:ea typeface="標楷體" pitchFamily="65" charset="-120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Arial" charset="0"/>
                <a:ea typeface="標楷體" pitchFamily="65" charset="-120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Arial" charset="0"/>
                <a:ea typeface="標楷體" pitchFamily="65" charset="-120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Arial" charset="0"/>
                <a:ea typeface="標楷體" pitchFamily="65" charset="-12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charset="0"/>
                <a:ea typeface="標楷體" pitchFamily="65" charset="-12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charset="0"/>
                <a:ea typeface="標楷體" pitchFamily="65" charset="-12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charset="0"/>
                <a:ea typeface="標楷體" pitchFamily="65" charset="-12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charset="0"/>
                <a:ea typeface="標楷體" pitchFamily="65" charset="-120"/>
              </a:defRPr>
            </a:lvl9pPr>
          </a:lstStyle>
          <a:p>
            <a:pPr algn="l" eaLnBrk="1" hangingPunct="1">
              <a:defRPr/>
            </a:pPr>
            <a:r>
              <a:rPr lang="zh-TW" altLang="en-US" sz="1000" dirty="0"/>
              <a:t>金融商品部</a:t>
            </a:r>
          </a:p>
        </p:txBody>
      </p:sp>
      <p:sp>
        <p:nvSpPr>
          <p:cNvPr id="40988" name="Text Box 28"/>
          <p:cNvSpPr txBox="1">
            <a:spLocks noChangeArrowheads="1"/>
          </p:cNvSpPr>
          <p:nvPr/>
        </p:nvSpPr>
        <p:spPr bwMode="auto">
          <a:xfrm>
            <a:off x="5724525" y="6559550"/>
            <a:ext cx="3419475" cy="322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5540" tIns="52764" rIns="105540" bIns="52764">
            <a:spAutoFit/>
          </a:bodyPr>
          <a:lstStyle>
            <a:lvl1pPr algn="l" defTabSz="1058863">
              <a:spcBef>
                <a:spcPct val="0"/>
              </a:spcBef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458788" algn="l" defTabSz="1058863">
              <a:spcBef>
                <a:spcPct val="0"/>
              </a:spcBef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algn="l" defTabSz="1058863">
              <a:spcBef>
                <a:spcPct val="0"/>
              </a:spcBef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algn="l" defTabSz="1058863">
              <a:spcBef>
                <a:spcPct val="0"/>
              </a:spcBef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algn="l" defTabSz="1058863">
              <a:spcBef>
                <a:spcPct val="0"/>
              </a:spcBef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defTabSz="1058863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defTabSz="1058863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defTabSz="1058863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defTabSz="1058863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zh-TW" altLang="en-US" sz="1400" b="1" u="sng">
                <a:solidFill>
                  <a:srgbClr val="A50021"/>
                </a:solidFill>
                <a:ea typeface="標楷體" pitchFamily="65" charset="-120"/>
              </a:rPr>
              <a:t>內部教育訓練資料，僅供參考、嚴禁外流</a:t>
            </a:r>
          </a:p>
        </p:txBody>
      </p:sp>
    </p:spTree>
    <p:extLst>
      <p:ext uri="{BB962C8B-B14F-4D97-AF65-F5344CB8AC3E}">
        <p14:creationId xmlns:p14="http://schemas.microsoft.com/office/powerpoint/2010/main" val="1570066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687" r:id="rId1"/>
    <p:sldLayoutId id="2147485688" r:id="rId2"/>
    <p:sldLayoutId id="2147485689" r:id="rId3"/>
    <p:sldLayoutId id="2147485690" r:id="rId4"/>
    <p:sldLayoutId id="2147485691" r:id="rId5"/>
    <p:sldLayoutId id="2147485692" r:id="rId6"/>
    <p:sldLayoutId id="2147485693" r:id="rId7"/>
    <p:sldLayoutId id="2147485694" r:id="rId8"/>
    <p:sldLayoutId id="2147485695" r:id="rId9"/>
    <p:sldLayoutId id="2147485696" r:id="rId10"/>
    <p:sldLayoutId id="2147485697" r:id="rId11"/>
    <p:sldLayoutId id="2147485698" r:id="rId12"/>
  </p:sldLayoutIdLst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lang="zh-TW" altLang="en-US" sz="3000" b="1" smtClean="0">
          <a:solidFill>
            <a:schemeClr val="tx2"/>
          </a:solidFill>
          <a:latin typeface="Arial" pitchFamily="34" charset="0"/>
          <a:ea typeface="標楷體" pitchFamily="65" charset="-120"/>
          <a:cs typeface="Arial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3000" b="1">
          <a:solidFill>
            <a:schemeClr val="tx2"/>
          </a:solidFill>
          <a:latin typeface="Arial" charset="0"/>
          <a:ea typeface="標楷體" pitchFamily="65" charset="-12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3000" b="1">
          <a:solidFill>
            <a:schemeClr val="tx2"/>
          </a:solidFill>
          <a:latin typeface="Arial" charset="0"/>
          <a:ea typeface="標楷體" pitchFamily="65" charset="-12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3000" b="1">
          <a:solidFill>
            <a:schemeClr val="tx2"/>
          </a:solidFill>
          <a:latin typeface="Arial" charset="0"/>
          <a:ea typeface="標楷體" pitchFamily="65" charset="-12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3000" b="1">
          <a:solidFill>
            <a:schemeClr val="tx2"/>
          </a:solidFill>
          <a:latin typeface="Arial" charset="0"/>
          <a:ea typeface="標楷體" pitchFamily="65" charset="-120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3000" b="1">
          <a:solidFill>
            <a:schemeClr val="tx2"/>
          </a:solidFill>
          <a:latin typeface="Arial" charset="0"/>
          <a:ea typeface="標楷體" pitchFamily="65" charset="-120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3000" b="1">
          <a:solidFill>
            <a:schemeClr val="tx2"/>
          </a:solidFill>
          <a:latin typeface="Arial" charset="0"/>
          <a:ea typeface="標楷體" pitchFamily="65" charset="-120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3000" b="1">
          <a:solidFill>
            <a:schemeClr val="tx2"/>
          </a:solidFill>
          <a:latin typeface="Arial" charset="0"/>
          <a:ea typeface="標楷體" pitchFamily="65" charset="-120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3000" b="1">
          <a:solidFill>
            <a:schemeClr val="tx2"/>
          </a:solidFill>
          <a:latin typeface="Arial" charset="0"/>
          <a:ea typeface="標楷體" pitchFamily="65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FF3300"/>
        </a:buClr>
        <a:buFont typeface="Wingdings" pitchFamily="2" charset="2"/>
        <a:buChar char="n"/>
        <a:defRPr kumimoji="1" sz="2400" b="1">
          <a:solidFill>
            <a:schemeClr val="tx1"/>
          </a:solidFill>
          <a:latin typeface="Arial" pitchFamily="34" charset="0"/>
          <a:ea typeface="標楷體" pitchFamily="65" charset="-120"/>
          <a:cs typeface="Arial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FF3300"/>
        </a:buClr>
        <a:buFont typeface="Wingdings" pitchFamily="2" charset="2"/>
        <a:buChar char="n"/>
        <a:defRPr kumimoji="1" sz="2000" b="1">
          <a:solidFill>
            <a:schemeClr val="tx1"/>
          </a:solidFill>
          <a:latin typeface="Arial" pitchFamily="34" charset="0"/>
          <a:ea typeface="標楷體" pitchFamily="65" charset="-120"/>
          <a:cs typeface="Arial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FF3300"/>
        </a:buClr>
        <a:buFont typeface="Wingdings" pitchFamily="2" charset="2"/>
        <a:buChar char="n"/>
        <a:defRPr kumimoji="1" b="1">
          <a:solidFill>
            <a:schemeClr val="tx1"/>
          </a:solidFill>
          <a:latin typeface="Arial" pitchFamily="34" charset="0"/>
          <a:ea typeface="標楷體" pitchFamily="65" charset="-120"/>
          <a:cs typeface="Arial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新細明體" pitchFamily="18" charset="-12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新細明體" pitchFamily="18" charset="-12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新細明體" pitchFamily="18" charset="-120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新細明體" pitchFamily="18" charset="-120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新細明體" pitchFamily="18" charset="-120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新細明體" pitchFamily="18" charset="-120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4" name="Rectangle 1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0" y="6381750"/>
            <a:ext cx="468313" cy="215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21" tIns="45710" rIns="91421" bIns="4571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1200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fld id="{A9CD9766-93A3-4E76-9B20-A4D620225CC1}" type="slidenum">
              <a:rPr lang="en-US" altLang="zh-TW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1027" name="Text Box 21"/>
          <p:cNvSpPr txBox="1">
            <a:spLocks noChangeArrowheads="1"/>
          </p:cNvSpPr>
          <p:nvPr/>
        </p:nvSpPr>
        <p:spPr bwMode="auto">
          <a:xfrm>
            <a:off x="468313" y="6453188"/>
            <a:ext cx="2303462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21" tIns="45710" rIns="91421" bIns="45710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Arial" charset="0"/>
                <a:ea typeface="標楷體" pitchFamily="65" charset="-120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Arial" charset="0"/>
                <a:ea typeface="標楷體" pitchFamily="65" charset="-120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Arial" charset="0"/>
                <a:ea typeface="標楷體" pitchFamily="65" charset="-120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Arial" charset="0"/>
                <a:ea typeface="標楷體" pitchFamily="65" charset="-120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Arial" charset="0"/>
                <a:ea typeface="標楷體" pitchFamily="65" charset="-12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charset="0"/>
                <a:ea typeface="標楷體" pitchFamily="65" charset="-12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charset="0"/>
                <a:ea typeface="標楷體" pitchFamily="65" charset="-12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charset="0"/>
                <a:ea typeface="標楷體" pitchFamily="65" charset="-12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charset="0"/>
                <a:ea typeface="標楷體" pitchFamily="65" charset="-120"/>
              </a:defRPr>
            </a:lvl9pPr>
          </a:lstStyle>
          <a:p>
            <a:pPr algn="l" eaLnBrk="1" hangingPunct="1">
              <a:defRPr/>
            </a:pPr>
            <a:r>
              <a:rPr lang="zh-TW" altLang="en-US" sz="1000">
                <a:solidFill>
                  <a:srgbClr val="808080"/>
                </a:solidFill>
                <a:latin typeface="標楷體" pitchFamily="65" charset="-120"/>
              </a:rPr>
              <a:t>誠信  承諾  創新  合作</a:t>
            </a:r>
          </a:p>
        </p:txBody>
      </p:sp>
      <p:sp>
        <p:nvSpPr>
          <p:cNvPr id="1028" name="Line 22"/>
          <p:cNvSpPr>
            <a:spLocks noChangeShapeType="1"/>
          </p:cNvSpPr>
          <p:nvPr/>
        </p:nvSpPr>
        <p:spPr bwMode="auto">
          <a:xfrm>
            <a:off x="611188" y="981075"/>
            <a:ext cx="80645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>
              <a:solidFill>
                <a:srgbClr val="000000"/>
              </a:solidFill>
            </a:endParaRPr>
          </a:p>
        </p:txBody>
      </p:sp>
      <p:sp>
        <p:nvSpPr>
          <p:cNvPr id="1029" name="Line 23"/>
          <p:cNvSpPr>
            <a:spLocks noChangeShapeType="1"/>
          </p:cNvSpPr>
          <p:nvPr/>
        </p:nvSpPr>
        <p:spPr bwMode="auto">
          <a:xfrm>
            <a:off x="2051050" y="6597650"/>
            <a:ext cx="5834063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TW" altLang="en-US">
              <a:solidFill>
                <a:srgbClr val="000000"/>
              </a:solidFill>
            </a:endParaRPr>
          </a:p>
        </p:txBody>
      </p:sp>
      <p:pic>
        <p:nvPicPr>
          <p:cNvPr id="1030" name="Picture 17" descr="3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6550" y="6308725"/>
            <a:ext cx="914400" cy="28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1" name="Rectangle 24"/>
          <p:cNvSpPr>
            <a:spLocks noGrp="1" noChangeArrowheads="1"/>
          </p:cNvSpPr>
          <p:nvPr>
            <p:ph type="title"/>
          </p:nvPr>
        </p:nvSpPr>
        <p:spPr bwMode="auto">
          <a:xfrm>
            <a:off x="611188" y="274638"/>
            <a:ext cx="6697662" cy="633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21" tIns="45710" rIns="91421" bIns="4571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</a:p>
        </p:txBody>
      </p:sp>
      <p:sp>
        <p:nvSpPr>
          <p:cNvPr id="1032" name="Rectangle 25"/>
          <p:cNvSpPr>
            <a:spLocks noGrp="1" noChangeArrowheads="1"/>
          </p:cNvSpPr>
          <p:nvPr>
            <p:ph type="body" idx="1"/>
          </p:nvPr>
        </p:nvSpPr>
        <p:spPr bwMode="auto">
          <a:xfrm>
            <a:off x="611188" y="1196975"/>
            <a:ext cx="8075612" cy="4929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21" tIns="45710" rIns="91421" bIns="4571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</p:txBody>
      </p:sp>
      <p:sp>
        <p:nvSpPr>
          <p:cNvPr id="1033" name="Text Box 27"/>
          <p:cNvSpPr txBox="1">
            <a:spLocks noChangeArrowheads="1"/>
          </p:cNvSpPr>
          <p:nvPr/>
        </p:nvSpPr>
        <p:spPr bwMode="auto">
          <a:xfrm>
            <a:off x="7885113" y="692150"/>
            <a:ext cx="936625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21" tIns="45710" rIns="91421" bIns="45710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Arial" charset="0"/>
                <a:ea typeface="標楷體" pitchFamily="65" charset="-120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Arial" charset="0"/>
                <a:ea typeface="標楷體" pitchFamily="65" charset="-120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Arial" charset="0"/>
                <a:ea typeface="標楷體" pitchFamily="65" charset="-120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Arial" charset="0"/>
                <a:ea typeface="標楷體" pitchFamily="65" charset="-120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Arial" charset="0"/>
                <a:ea typeface="標楷體" pitchFamily="65" charset="-12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charset="0"/>
                <a:ea typeface="標楷體" pitchFamily="65" charset="-12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charset="0"/>
                <a:ea typeface="標楷體" pitchFamily="65" charset="-12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charset="0"/>
                <a:ea typeface="標楷體" pitchFamily="65" charset="-12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charset="0"/>
                <a:ea typeface="標楷體" pitchFamily="65" charset="-120"/>
              </a:defRPr>
            </a:lvl9pPr>
          </a:lstStyle>
          <a:p>
            <a:pPr algn="l" eaLnBrk="1" hangingPunct="1">
              <a:defRPr/>
            </a:pPr>
            <a:r>
              <a:rPr lang="zh-TW" altLang="en-US" sz="1000" dirty="0">
                <a:solidFill>
                  <a:prstClr val="black"/>
                </a:solidFill>
              </a:rPr>
              <a:t>金融商品部</a:t>
            </a:r>
          </a:p>
        </p:txBody>
      </p:sp>
      <p:sp>
        <p:nvSpPr>
          <p:cNvPr id="40988" name="Text Box 28"/>
          <p:cNvSpPr txBox="1">
            <a:spLocks noChangeArrowheads="1"/>
          </p:cNvSpPr>
          <p:nvPr userDrawn="1"/>
        </p:nvSpPr>
        <p:spPr bwMode="auto">
          <a:xfrm>
            <a:off x="5724525" y="6559550"/>
            <a:ext cx="3419475" cy="322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5540" tIns="52764" rIns="105540" bIns="52764">
            <a:spAutoFit/>
          </a:bodyPr>
          <a:lstStyle>
            <a:lvl1pPr algn="l" defTabSz="1058863">
              <a:spcBef>
                <a:spcPct val="0"/>
              </a:spcBef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458788" algn="l" defTabSz="1058863">
              <a:spcBef>
                <a:spcPct val="0"/>
              </a:spcBef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algn="l" defTabSz="1058863">
              <a:spcBef>
                <a:spcPct val="0"/>
              </a:spcBef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algn="l" defTabSz="1058863">
              <a:spcBef>
                <a:spcPct val="0"/>
              </a:spcBef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algn="l" defTabSz="1058863">
              <a:spcBef>
                <a:spcPct val="0"/>
              </a:spcBef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defTabSz="1058863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defTabSz="1058863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defTabSz="1058863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defTabSz="1058863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zh-TW" altLang="en-US" sz="1400" b="1" u="sng">
                <a:solidFill>
                  <a:srgbClr val="A50021"/>
                </a:solidFill>
                <a:ea typeface="標楷體" pitchFamily="65" charset="-120"/>
              </a:rPr>
              <a:t>內部教育訓練資料，僅供參考、嚴禁外流</a:t>
            </a:r>
          </a:p>
        </p:txBody>
      </p:sp>
    </p:spTree>
    <p:extLst>
      <p:ext uri="{BB962C8B-B14F-4D97-AF65-F5344CB8AC3E}">
        <p14:creationId xmlns:p14="http://schemas.microsoft.com/office/powerpoint/2010/main" val="10076487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700" r:id="rId1"/>
    <p:sldLayoutId id="2147485701" r:id="rId2"/>
    <p:sldLayoutId id="2147485702" r:id="rId3"/>
    <p:sldLayoutId id="2147485703" r:id="rId4"/>
    <p:sldLayoutId id="2147485704" r:id="rId5"/>
    <p:sldLayoutId id="2147485705" r:id="rId6"/>
    <p:sldLayoutId id="2147485706" r:id="rId7"/>
    <p:sldLayoutId id="2147485707" r:id="rId8"/>
    <p:sldLayoutId id="2147485708" r:id="rId9"/>
    <p:sldLayoutId id="2147485709" r:id="rId10"/>
    <p:sldLayoutId id="2147485710" r:id="rId11"/>
    <p:sldLayoutId id="2147485711" r:id="rId12"/>
  </p:sldLayoutIdLst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30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3000" b="1">
          <a:solidFill>
            <a:schemeClr val="tx2"/>
          </a:solidFill>
          <a:latin typeface="Arial" charset="0"/>
          <a:ea typeface="標楷體" pitchFamily="65" charset="-12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3000" b="1">
          <a:solidFill>
            <a:schemeClr val="tx2"/>
          </a:solidFill>
          <a:latin typeface="Arial" charset="0"/>
          <a:ea typeface="標楷體" pitchFamily="65" charset="-12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3000" b="1">
          <a:solidFill>
            <a:schemeClr val="tx2"/>
          </a:solidFill>
          <a:latin typeface="Arial" charset="0"/>
          <a:ea typeface="標楷體" pitchFamily="65" charset="-12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3000" b="1">
          <a:solidFill>
            <a:schemeClr val="tx2"/>
          </a:solidFill>
          <a:latin typeface="Arial" charset="0"/>
          <a:ea typeface="標楷體" pitchFamily="65" charset="-120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3000" b="1">
          <a:solidFill>
            <a:schemeClr val="tx2"/>
          </a:solidFill>
          <a:latin typeface="Arial" charset="0"/>
          <a:ea typeface="標楷體" pitchFamily="65" charset="-120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3000" b="1">
          <a:solidFill>
            <a:schemeClr val="tx2"/>
          </a:solidFill>
          <a:latin typeface="Arial" charset="0"/>
          <a:ea typeface="標楷體" pitchFamily="65" charset="-120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3000" b="1">
          <a:solidFill>
            <a:schemeClr val="tx2"/>
          </a:solidFill>
          <a:latin typeface="Arial" charset="0"/>
          <a:ea typeface="標楷體" pitchFamily="65" charset="-120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3000" b="1">
          <a:solidFill>
            <a:schemeClr val="tx2"/>
          </a:solidFill>
          <a:latin typeface="Arial" charset="0"/>
          <a:ea typeface="標楷體" pitchFamily="65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FF3300"/>
        </a:buClr>
        <a:buFont typeface="Wingdings" pitchFamily="2" charset="2"/>
        <a:buChar char="n"/>
        <a:defRPr kumimoji="1" sz="24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FF3300"/>
        </a:buClr>
        <a:buFont typeface="Wingdings" pitchFamily="2" charset="2"/>
        <a:buChar char="n"/>
        <a:defRPr kumimoji="1" sz="2000" b="1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FF3300"/>
        </a:buClr>
        <a:buFont typeface="Wingdings" pitchFamily="2" charset="2"/>
        <a:buChar char="n"/>
        <a:defRPr kumimoji="1" b="1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新細明體" pitchFamily="18" charset="-12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新細明體" pitchFamily="18" charset="-12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新細明體" pitchFamily="18" charset="-120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新細明體" pitchFamily="18" charset="-120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新細明體" pitchFamily="18" charset="-120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新細明體" pitchFamily="18" charset="-120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563" name="Rectangle 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75688" y="6642103"/>
            <a:ext cx="468312" cy="2159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37" tIns="45718" rIns="91437" bIns="45718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新細明體" pitchFamily="18" charset="-120"/>
              </a:defRPr>
            </a:lvl1pPr>
          </a:lstStyle>
          <a:p>
            <a:pPr>
              <a:defRPr/>
            </a:pPr>
            <a:fld id="{3F21431A-0C06-4923-9B61-C55D1AEC9577}" type="slidenum">
              <a:rPr lang="zh-TW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1090564" name="Text Box 4"/>
          <p:cNvSpPr txBox="1">
            <a:spLocks noChangeArrowheads="1"/>
          </p:cNvSpPr>
          <p:nvPr/>
        </p:nvSpPr>
        <p:spPr bwMode="auto">
          <a:xfrm>
            <a:off x="468313" y="6453206"/>
            <a:ext cx="2303462" cy="246217"/>
          </a:xfrm>
          <a:prstGeom prst="rect">
            <a:avLst/>
          </a:prstGeom>
          <a:noFill/>
          <a:ln>
            <a:noFill/>
          </a:ln>
          <a:effectLst/>
        </p:spPr>
        <p:txBody>
          <a:bodyPr lIns="91437" tIns="45718" rIns="91437" bIns="45718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zh-TW" altLang="en-US" sz="1000">
                <a:solidFill>
                  <a:srgbClr val="808080"/>
                </a:solidFill>
                <a:latin typeface="標楷體" pitchFamily="65" charset="-120"/>
                <a:ea typeface="標楷體" pitchFamily="65" charset="-120"/>
              </a:rPr>
              <a:t>誠信  承諾  創新  合作</a:t>
            </a:r>
          </a:p>
        </p:txBody>
      </p:sp>
      <p:sp>
        <p:nvSpPr>
          <p:cNvPr id="1090565" name="Line 5"/>
          <p:cNvSpPr>
            <a:spLocks noChangeShapeType="1"/>
          </p:cNvSpPr>
          <p:nvPr/>
        </p:nvSpPr>
        <p:spPr bwMode="auto">
          <a:xfrm>
            <a:off x="611188" y="981075"/>
            <a:ext cx="80645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zh-TW" altLang="en-US">
              <a:solidFill>
                <a:srgbClr val="000000"/>
              </a:solidFill>
              <a:ea typeface="新細明體" pitchFamily="18" charset="-120"/>
            </a:endParaRPr>
          </a:p>
        </p:txBody>
      </p:sp>
      <p:sp>
        <p:nvSpPr>
          <p:cNvPr id="1090566" name="Line 6"/>
          <p:cNvSpPr>
            <a:spLocks noChangeShapeType="1"/>
          </p:cNvSpPr>
          <p:nvPr/>
        </p:nvSpPr>
        <p:spPr bwMode="auto">
          <a:xfrm>
            <a:off x="2051070" y="6597651"/>
            <a:ext cx="5834063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zh-TW" altLang="en-US">
              <a:solidFill>
                <a:srgbClr val="000000"/>
              </a:solidFill>
              <a:ea typeface="新細明體" pitchFamily="18" charset="-120"/>
            </a:endParaRPr>
          </a:p>
        </p:txBody>
      </p:sp>
      <p:pic>
        <p:nvPicPr>
          <p:cNvPr id="1030" name="Picture 7" descr="3"/>
          <p:cNvPicPr>
            <a:picLocks noChangeAspect="1" noChangeArrowheads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7956550" y="6308742"/>
            <a:ext cx="914400" cy="2857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90568" name="Rectangle 8"/>
          <p:cNvSpPr>
            <a:spLocks noGrp="1" noChangeArrowheads="1"/>
          </p:cNvSpPr>
          <p:nvPr>
            <p:ph type="title"/>
          </p:nvPr>
        </p:nvSpPr>
        <p:spPr bwMode="auto">
          <a:xfrm>
            <a:off x="611188" y="274639"/>
            <a:ext cx="6697662" cy="633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7" tIns="45718" rIns="91437" bIns="4571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</a:p>
        </p:txBody>
      </p:sp>
      <p:sp>
        <p:nvSpPr>
          <p:cNvPr id="1090569" name="Rectangle 9"/>
          <p:cNvSpPr>
            <a:spLocks noGrp="1" noChangeArrowheads="1"/>
          </p:cNvSpPr>
          <p:nvPr>
            <p:ph type="body" idx="1"/>
          </p:nvPr>
        </p:nvSpPr>
        <p:spPr bwMode="auto">
          <a:xfrm>
            <a:off x="611188" y="1196975"/>
            <a:ext cx="8075612" cy="4929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7" tIns="45718" rIns="91437" bIns="457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</p:txBody>
      </p:sp>
    </p:spTree>
    <p:extLst>
      <p:ext uri="{BB962C8B-B14F-4D97-AF65-F5344CB8AC3E}">
        <p14:creationId xmlns:p14="http://schemas.microsoft.com/office/powerpoint/2010/main" val="2759716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35" r:id="rId1"/>
    <p:sldLayoutId id="2147485436" r:id="rId2"/>
    <p:sldLayoutId id="2147485437" r:id="rId3"/>
    <p:sldLayoutId id="2147485438" r:id="rId4"/>
    <p:sldLayoutId id="2147485439" r:id="rId5"/>
    <p:sldLayoutId id="2147485440" r:id="rId6"/>
    <p:sldLayoutId id="2147485441" r:id="rId7"/>
    <p:sldLayoutId id="2147485442" r:id="rId8"/>
    <p:sldLayoutId id="2147485443" r:id="rId9"/>
    <p:sldLayoutId id="2147485444" r:id="rId10"/>
    <p:sldLayoutId id="2147485445" r:id="rId1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0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905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905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05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905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905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05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905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905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056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9056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9056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0568" grpId="0"/>
      <p:bldP spid="1090569" grpId="0" build="p">
        <p:tmplLst>
          <p:tmpl lvl="1">
            <p:tnLst>
              <p:par>
                <p:cTn presetID="2" presetClass="entr" presetSubtype="2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9056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9056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9056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2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9056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9056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9056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9056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9056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9056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30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3000" b="1">
          <a:solidFill>
            <a:schemeClr val="tx2"/>
          </a:solidFill>
          <a:latin typeface="標楷體" pitchFamily="65" charset="-120"/>
          <a:ea typeface="標楷體" pitchFamily="65" charset="-12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3000" b="1">
          <a:solidFill>
            <a:schemeClr val="tx2"/>
          </a:solidFill>
          <a:latin typeface="標楷體" pitchFamily="65" charset="-120"/>
          <a:ea typeface="標楷體" pitchFamily="65" charset="-12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3000" b="1">
          <a:solidFill>
            <a:schemeClr val="tx2"/>
          </a:solidFill>
          <a:latin typeface="標楷體" pitchFamily="65" charset="-120"/>
          <a:ea typeface="標楷體" pitchFamily="65" charset="-12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3000" b="1">
          <a:solidFill>
            <a:schemeClr val="tx2"/>
          </a:solidFill>
          <a:latin typeface="標楷體" pitchFamily="65" charset="-120"/>
          <a:ea typeface="標楷體" pitchFamily="65" charset="-120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3000" b="1">
          <a:solidFill>
            <a:schemeClr val="tx2"/>
          </a:solidFill>
          <a:latin typeface="標楷體" pitchFamily="65" charset="-120"/>
          <a:ea typeface="標楷體" pitchFamily="65" charset="-120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3000" b="1">
          <a:solidFill>
            <a:schemeClr val="tx2"/>
          </a:solidFill>
          <a:latin typeface="標楷體" pitchFamily="65" charset="-120"/>
          <a:ea typeface="標楷體" pitchFamily="65" charset="-120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3000" b="1">
          <a:solidFill>
            <a:schemeClr val="tx2"/>
          </a:solidFill>
          <a:latin typeface="標楷體" pitchFamily="65" charset="-120"/>
          <a:ea typeface="標楷體" pitchFamily="65" charset="-120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3000" b="1">
          <a:solidFill>
            <a:schemeClr val="tx2"/>
          </a:solidFill>
          <a:latin typeface="標楷體" pitchFamily="65" charset="-120"/>
          <a:ea typeface="標楷體" pitchFamily="65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FF3300"/>
        </a:buClr>
        <a:buFont typeface="Wingdings" pitchFamily="2" charset="2"/>
        <a:buChar char="n"/>
        <a:defRPr kumimoji="1" sz="24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FF3300"/>
        </a:buClr>
        <a:buFont typeface="Wingdings" pitchFamily="2" charset="2"/>
        <a:buChar char="n"/>
        <a:defRPr kumimoji="1" sz="2000" b="1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FF3300"/>
        </a:buClr>
        <a:buFont typeface="Wingdings" pitchFamily="2" charset="2"/>
        <a:buChar char="n"/>
        <a:defRPr kumimoji="1" b="1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新細明體" pitchFamily="18" charset="-12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新細明體" pitchFamily="18" charset="-12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新細明體" pitchFamily="18" charset="-120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新細明體" pitchFamily="18" charset="-120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新細明體" pitchFamily="18" charset="-120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新細明體" pitchFamily="18" charset="-120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Text Box 17"/>
          <p:cNvSpPr txBox="1">
            <a:spLocks noChangeArrowheads="1"/>
          </p:cNvSpPr>
          <p:nvPr/>
        </p:nvSpPr>
        <p:spPr bwMode="auto">
          <a:xfrm>
            <a:off x="2319339" y="1868488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zh-TW" altLang="zh-TW">
              <a:solidFill>
                <a:srgbClr val="000000"/>
              </a:solidFill>
            </a:endParaRPr>
          </a:p>
        </p:txBody>
      </p:sp>
      <p:sp>
        <p:nvSpPr>
          <p:cNvPr id="1028" name="Text Box 21"/>
          <p:cNvSpPr txBox="1">
            <a:spLocks noChangeArrowheads="1"/>
          </p:cNvSpPr>
          <p:nvPr/>
        </p:nvSpPr>
        <p:spPr bwMode="auto">
          <a:xfrm>
            <a:off x="468313" y="6372981"/>
            <a:ext cx="2051050" cy="246221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fontAlgn="base" hangingPunct="1">
              <a:spcBef>
                <a:spcPct val="50000"/>
              </a:spcBef>
              <a:spcAft>
                <a:spcPct val="0"/>
              </a:spcAft>
              <a:defRPr/>
            </a:pPr>
            <a:r>
              <a:rPr lang="zh-TW" altLang="en-US" sz="1000" dirty="0">
                <a:solidFill>
                  <a:srgbClr val="C49100"/>
                </a:solidFill>
                <a:latin typeface="標楷體" pitchFamily="65" charset="-120"/>
                <a:ea typeface="標楷體" pitchFamily="65" charset="-120"/>
              </a:rPr>
              <a:t>誠信  承諾  創新  合作</a:t>
            </a:r>
          </a:p>
        </p:txBody>
      </p:sp>
      <p:sp>
        <p:nvSpPr>
          <p:cNvPr id="1029" name="Rectangle 29"/>
          <p:cNvSpPr>
            <a:spLocks noChangeArrowheads="1"/>
          </p:cNvSpPr>
          <p:nvPr/>
        </p:nvSpPr>
        <p:spPr bwMode="auto">
          <a:xfrm>
            <a:off x="7827963" y="6165850"/>
            <a:ext cx="1079500" cy="503239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zh-TW" altLang="en-US">
              <a:solidFill>
                <a:srgbClr val="000000"/>
              </a:solidFill>
              <a:ea typeface="新細明體" pitchFamily="18" charset="-120"/>
            </a:endParaRPr>
          </a:p>
        </p:txBody>
      </p:sp>
      <p:sp>
        <p:nvSpPr>
          <p:cNvPr id="1030" name="Line 30"/>
          <p:cNvSpPr>
            <a:spLocks noChangeShapeType="1"/>
          </p:cNvSpPr>
          <p:nvPr/>
        </p:nvSpPr>
        <p:spPr bwMode="auto">
          <a:xfrm>
            <a:off x="468315" y="740701"/>
            <a:ext cx="8207375" cy="0"/>
          </a:xfrm>
          <a:prstGeom prst="line">
            <a:avLst/>
          </a:prstGeom>
          <a:noFill/>
          <a:ln w="28575">
            <a:solidFill>
              <a:srgbClr val="A6825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zh-TW" altLang="en-US">
              <a:solidFill>
                <a:srgbClr val="000000"/>
              </a:solidFill>
              <a:ea typeface="新細明體" pitchFamily="18" charset="-120"/>
            </a:endParaRPr>
          </a:p>
        </p:txBody>
      </p:sp>
      <p:sp>
        <p:nvSpPr>
          <p:cNvPr id="1031" name="Line 31"/>
          <p:cNvSpPr>
            <a:spLocks noChangeShapeType="1"/>
          </p:cNvSpPr>
          <p:nvPr/>
        </p:nvSpPr>
        <p:spPr bwMode="auto">
          <a:xfrm>
            <a:off x="2051052" y="6586020"/>
            <a:ext cx="5834063" cy="0"/>
          </a:xfrm>
          <a:prstGeom prst="line">
            <a:avLst/>
          </a:prstGeom>
          <a:noFill/>
          <a:ln w="28575">
            <a:solidFill>
              <a:srgbClr val="A6825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zh-TW" altLang="en-US">
              <a:solidFill>
                <a:srgbClr val="000000"/>
              </a:solidFill>
              <a:ea typeface="新細明體" pitchFamily="18" charset="-120"/>
            </a:endParaRPr>
          </a:p>
        </p:txBody>
      </p:sp>
      <p:pic>
        <p:nvPicPr>
          <p:cNvPr id="1032" name="Picture 23" descr="1-2小logo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6552" y="6298683"/>
            <a:ext cx="923925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3" name="Rectangle 3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39752" y="1196976"/>
            <a:ext cx="7993063" cy="4741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</p:txBody>
      </p:sp>
      <p:sp>
        <p:nvSpPr>
          <p:cNvPr id="1034" name="Rectangle 35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9"/>
            <a:ext cx="6491288" cy="633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</a:p>
        </p:txBody>
      </p:sp>
      <p:sp>
        <p:nvSpPr>
          <p:cNvPr id="11" name="Rectangle 12"/>
          <p:cNvSpPr>
            <a:spLocks noChangeArrowheads="1"/>
          </p:cNvSpPr>
          <p:nvPr userDrawn="1"/>
        </p:nvSpPr>
        <p:spPr bwMode="auto">
          <a:xfrm>
            <a:off x="8538944" y="6564099"/>
            <a:ext cx="792163" cy="404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altLang="zh-TW" sz="1100" b="0" dirty="0">
                <a:ea typeface="標楷體" pitchFamily="65" charset="-120"/>
              </a:rPr>
              <a:t> </a:t>
            </a:r>
            <a:fld id="{D2D2815B-B1FF-42D7-A838-0CC633D81DD5}" type="slidenum">
              <a:rPr lang="en-US" altLang="zh-TW" sz="1100" b="0" smtClean="0">
                <a:ea typeface="標楷體" pitchFamily="65" charset="-120"/>
              </a:rPr>
              <a:pPr algn="ctr"/>
              <a:t>‹#›</a:t>
            </a:fld>
            <a:endParaRPr lang="en-US" altLang="zh-TW" sz="1100" b="0" dirty="0"/>
          </a:p>
        </p:txBody>
      </p:sp>
    </p:spTree>
    <p:extLst>
      <p:ext uri="{BB962C8B-B14F-4D97-AF65-F5344CB8AC3E}">
        <p14:creationId xmlns:p14="http://schemas.microsoft.com/office/powerpoint/2010/main" val="1903377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47" r:id="rId1"/>
    <p:sldLayoutId id="2147485448" r:id="rId2"/>
    <p:sldLayoutId id="2147485449" r:id="rId3"/>
    <p:sldLayoutId id="2147485450" r:id="rId4"/>
    <p:sldLayoutId id="2147485451" r:id="rId5"/>
    <p:sldLayoutId id="2147485452" r:id="rId6"/>
    <p:sldLayoutId id="2147485453" r:id="rId7"/>
    <p:sldLayoutId id="2147485454" r:id="rId8"/>
    <p:sldLayoutId id="2147485455" r:id="rId9"/>
    <p:sldLayoutId id="2147485456" r:id="rId10"/>
    <p:sldLayoutId id="2147485457" r:id="rId1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30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3000" b="1">
          <a:solidFill>
            <a:schemeClr val="tx2"/>
          </a:solidFill>
          <a:latin typeface="標楷體" pitchFamily="65" charset="-120"/>
          <a:ea typeface="標楷體" pitchFamily="65" charset="-12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3000" b="1">
          <a:solidFill>
            <a:schemeClr val="tx2"/>
          </a:solidFill>
          <a:latin typeface="標楷體" pitchFamily="65" charset="-120"/>
          <a:ea typeface="標楷體" pitchFamily="65" charset="-12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3000" b="1">
          <a:solidFill>
            <a:schemeClr val="tx2"/>
          </a:solidFill>
          <a:latin typeface="標楷體" pitchFamily="65" charset="-120"/>
          <a:ea typeface="標楷體" pitchFamily="65" charset="-12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3000" b="1">
          <a:solidFill>
            <a:schemeClr val="tx2"/>
          </a:solidFill>
          <a:latin typeface="標楷體" pitchFamily="65" charset="-120"/>
          <a:ea typeface="標楷體" pitchFamily="65" charset="-120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3000" b="1">
          <a:solidFill>
            <a:schemeClr val="tx2"/>
          </a:solidFill>
          <a:latin typeface="標楷體" pitchFamily="65" charset="-120"/>
          <a:ea typeface="標楷體" pitchFamily="65" charset="-120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3000" b="1">
          <a:solidFill>
            <a:schemeClr val="tx2"/>
          </a:solidFill>
          <a:latin typeface="標楷體" pitchFamily="65" charset="-120"/>
          <a:ea typeface="標楷體" pitchFamily="65" charset="-120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3000" b="1">
          <a:solidFill>
            <a:schemeClr val="tx2"/>
          </a:solidFill>
          <a:latin typeface="標楷體" pitchFamily="65" charset="-120"/>
          <a:ea typeface="標楷體" pitchFamily="65" charset="-120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3000" b="1">
          <a:solidFill>
            <a:schemeClr val="tx2"/>
          </a:solidFill>
          <a:latin typeface="標楷體" pitchFamily="65" charset="-120"/>
          <a:ea typeface="標楷體" pitchFamily="65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16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新細明體" pitchFamily="18" charset="-12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新細明體" pitchFamily="18" charset="-12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新細明體" pitchFamily="18" charset="-120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新細明體" pitchFamily="18" charset="-120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新細明體" pitchFamily="18" charset="-120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新細明體" pitchFamily="18" charset="-120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4" name="Rectangle 1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-36512" y="6453336"/>
            <a:ext cx="468313" cy="2159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21" tIns="45710" rIns="91421" bIns="4571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1200">
                <a:latin typeface="Arial" pitchFamily="34" charset="0"/>
                <a:ea typeface="新細明體" pitchFamily="18" charset="-120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A8A8D5C-DD81-46DD-B2C4-712D788FA02B}" type="slidenum">
              <a:rPr kumimoji="1" lang="en-US" altLang="zh-TW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新細明體" pitchFamily="18" charset="-120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1" lang="en-US" altLang="zh-TW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+mn-cs"/>
            </a:endParaRPr>
          </a:p>
        </p:txBody>
      </p:sp>
      <p:sp>
        <p:nvSpPr>
          <p:cNvPr id="1027" name="Text Box 21"/>
          <p:cNvSpPr txBox="1">
            <a:spLocks noChangeArrowheads="1"/>
          </p:cNvSpPr>
          <p:nvPr/>
        </p:nvSpPr>
        <p:spPr bwMode="auto">
          <a:xfrm>
            <a:off x="468313" y="6453189"/>
            <a:ext cx="2303462" cy="2462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21" tIns="45710" rIns="91421" bIns="45710">
            <a:spAutoFit/>
          </a:bodyPr>
          <a:lstStyle>
            <a:lvl1pPr eaLnBrk="0" hangingPunct="0">
              <a:defRPr kumimoji="1" sz="1400">
                <a:solidFill>
                  <a:schemeClr val="tx1"/>
                </a:solidFill>
                <a:latin typeface="Arial" charset="0"/>
                <a:ea typeface="標楷體" pitchFamily="65" charset="-120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Arial" charset="0"/>
                <a:ea typeface="標楷體" pitchFamily="65" charset="-120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Arial" charset="0"/>
                <a:ea typeface="標楷體" pitchFamily="65" charset="-120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Arial" charset="0"/>
                <a:ea typeface="標楷體" pitchFamily="65" charset="-120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Arial" charset="0"/>
                <a:ea typeface="標楷體" pitchFamily="65" charset="-12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Arial" charset="0"/>
                <a:ea typeface="標楷體" pitchFamily="65" charset="-12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Arial" charset="0"/>
                <a:ea typeface="標楷體" pitchFamily="65" charset="-12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Arial" charset="0"/>
                <a:ea typeface="標楷體" pitchFamily="65" charset="-12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Arial" charset="0"/>
                <a:ea typeface="標楷體" pitchFamily="65" charset="-12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EEECE1"/>
                </a:solidFill>
                <a:effectLst/>
                <a:uLnTx/>
                <a:uFillTx/>
                <a:latin typeface="標楷體" pitchFamily="65" charset="-120"/>
                <a:ea typeface="標楷體" pitchFamily="65" charset="-120"/>
                <a:cs typeface="+mn-cs"/>
              </a:rPr>
              <a:t>誠信承諾創新合作</a:t>
            </a:r>
          </a:p>
        </p:txBody>
      </p:sp>
      <p:sp>
        <p:nvSpPr>
          <p:cNvPr id="1028" name="Line 22"/>
          <p:cNvSpPr>
            <a:spLocks noChangeShapeType="1"/>
          </p:cNvSpPr>
          <p:nvPr/>
        </p:nvSpPr>
        <p:spPr bwMode="auto">
          <a:xfrm>
            <a:off x="611188" y="981075"/>
            <a:ext cx="80645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標楷體" pitchFamily="65" charset="-120"/>
              <a:cs typeface="+mn-cs"/>
            </a:endParaRPr>
          </a:p>
        </p:txBody>
      </p:sp>
      <p:sp>
        <p:nvSpPr>
          <p:cNvPr id="1029" name="Line 23"/>
          <p:cNvSpPr>
            <a:spLocks noChangeShapeType="1"/>
          </p:cNvSpPr>
          <p:nvPr/>
        </p:nvSpPr>
        <p:spPr bwMode="auto">
          <a:xfrm>
            <a:off x="2051052" y="6597650"/>
            <a:ext cx="5834063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標楷體" pitchFamily="65" charset="-120"/>
              <a:cs typeface="+mn-cs"/>
            </a:endParaRPr>
          </a:p>
        </p:txBody>
      </p:sp>
      <p:pic>
        <p:nvPicPr>
          <p:cNvPr id="1030" name="Picture 17" descr="3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6550" y="6308725"/>
            <a:ext cx="914400" cy="28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1" name="Rectangle 24"/>
          <p:cNvSpPr>
            <a:spLocks noGrp="1" noChangeArrowheads="1"/>
          </p:cNvSpPr>
          <p:nvPr>
            <p:ph type="title"/>
          </p:nvPr>
        </p:nvSpPr>
        <p:spPr bwMode="auto">
          <a:xfrm>
            <a:off x="539552" y="347316"/>
            <a:ext cx="6697662" cy="633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21" tIns="45710" rIns="91421" bIns="4571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dirty="0"/>
              <a:t>按一下以編輯母片標題樣式</a:t>
            </a:r>
          </a:p>
        </p:txBody>
      </p:sp>
      <p:sp>
        <p:nvSpPr>
          <p:cNvPr id="1032" name="Rectangle 25"/>
          <p:cNvSpPr>
            <a:spLocks noGrp="1" noChangeArrowheads="1"/>
          </p:cNvSpPr>
          <p:nvPr>
            <p:ph type="body" idx="1"/>
          </p:nvPr>
        </p:nvSpPr>
        <p:spPr bwMode="auto">
          <a:xfrm>
            <a:off x="611188" y="1196975"/>
            <a:ext cx="8075612" cy="4929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21" tIns="45710" rIns="91421" bIns="4571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dirty="0"/>
              <a:t>按一下以編輯母片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</p:txBody>
      </p:sp>
      <p:sp>
        <p:nvSpPr>
          <p:cNvPr id="1033" name="Text Box 27"/>
          <p:cNvSpPr txBox="1">
            <a:spLocks noChangeArrowheads="1"/>
          </p:cNvSpPr>
          <p:nvPr/>
        </p:nvSpPr>
        <p:spPr bwMode="auto">
          <a:xfrm>
            <a:off x="7668345" y="692151"/>
            <a:ext cx="1153396" cy="2769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1421" tIns="45710" rIns="91421" bIns="45710">
            <a:spAutoFit/>
          </a:bodyPr>
          <a:lstStyle>
            <a:lvl1pPr eaLnBrk="0" hangingPunct="0">
              <a:defRPr kumimoji="1" sz="1400">
                <a:solidFill>
                  <a:schemeClr val="tx1"/>
                </a:solidFill>
                <a:latin typeface="Arial" charset="0"/>
                <a:ea typeface="標楷體" pitchFamily="65" charset="-120"/>
              </a:defRPr>
            </a:lvl1pPr>
            <a:lvl2pPr marL="742950" indent="-285750" eaLnBrk="0" hangingPunct="0">
              <a:defRPr kumimoji="1" sz="1400">
                <a:solidFill>
                  <a:schemeClr val="tx1"/>
                </a:solidFill>
                <a:latin typeface="Arial" charset="0"/>
                <a:ea typeface="標楷體" pitchFamily="65" charset="-120"/>
              </a:defRPr>
            </a:lvl2pPr>
            <a:lvl3pPr marL="1143000" indent="-228600" eaLnBrk="0" hangingPunct="0">
              <a:defRPr kumimoji="1" sz="1400">
                <a:solidFill>
                  <a:schemeClr val="tx1"/>
                </a:solidFill>
                <a:latin typeface="Arial" charset="0"/>
                <a:ea typeface="標楷體" pitchFamily="65" charset="-120"/>
              </a:defRPr>
            </a:lvl3pPr>
            <a:lvl4pPr marL="1600200" indent="-228600" eaLnBrk="0" hangingPunct="0">
              <a:defRPr kumimoji="1" sz="1400">
                <a:solidFill>
                  <a:schemeClr val="tx1"/>
                </a:solidFill>
                <a:latin typeface="Arial" charset="0"/>
                <a:ea typeface="標楷體" pitchFamily="65" charset="-120"/>
              </a:defRPr>
            </a:lvl4pPr>
            <a:lvl5pPr marL="2057400" indent="-228600" eaLnBrk="0" hangingPunct="0">
              <a:defRPr kumimoji="1" sz="1400">
                <a:solidFill>
                  <a:schemeClr val="tx1"/>
                </a:solidFill>
                <a:latin typeface="Arial" charset="0"/>
                <a:ea typeface="標楷體" pitchFamily="65" charset="-12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Arial" charset="0"/>
                <a:ea typeface="標楷體" pitchFamily="65" charset="-12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Arial" charset="0"/>
                <a:ea typeface="標楷體" pitchFamily="65" charset="-12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Arial" charset="0"/>
                <a:ea typeface="標楷體" pitchFamily="65" charset="-12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400">
                <a:solidFill>
                  <a:schemeClr val="tx1"/>
                </a:solidFill>
                <a:latin typeface="Arial" charset="0"/>
                <a:ea typeface="標楷體" pitchFamily="65" charset="-12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金融行銷處</a:t>
            </a:r>
          </a:p>
        </p:txBody>
      </p:sp>
      <p:sp>
        <p:nvSpPr>
          <p:cNvPr id="10" name="Text Box 28"/>
          <p:cNvSpPr txBox="1">
            <a:spLocks noChangeArrowheads="1"/>
          </p:cNvSpPr>
          <p:nvPr/>
        </p:nvSpPr>
        <p:spPr bwMode="auto">
          <a:xfrm>
            <a:off x="5076056" y="6594160"/>
            <a:ext cx="3419475" cy="2912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5540" tIns="52764" rIns="105540" bIns="52764">
            <a:spAutoFit/>
          </a:bodyPr>
          <a:lstStyle>
            <a:lvl1pPr algn="l" defTabSz="1058863">
              <a:spcBef>
                <a:spcPct val="0"/>
              </a:spcBef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458788" algn="l" defTabSz="1058863">
              <a:spcBef>
                <a:spcPct val="0"/>
              </a:spcBef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algn="l" defTabSz="1058863">
              <a:spcBef>
                <a:spcPct val="0"/>
              </a:spcBef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algn="l" defTabSz="1058863">
              <a:spcBef>
                <a:spcPct val="0"/>
              </a:spcBef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algn="l" defTabSz="1058863">
              <a:spcBef>
                <a:spcPct val="0"/>
              </a:spcBef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defTabSz="1058863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defTabSz="1058863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defTabSz="1058863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defTabSz="1058863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marL="0" marR="0" lvl="0" indent="0" algn="l" defTabSz="1058863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1200" b="0" i="0" u="sng" strike="noStrike" kern="1200" cap="none" spc="0" normalizeH="0" baseline="0" noProof="0" dirty="0">
                <a:ln>
                  <a:noFill/>
                </a:ln>
                <a:solidFill>
                  <a:srgbClr val="A50021"/>
                </a:solidFill>
                <a:effectLst/>
                <a:uLnTx/>
                <a:uFillTx/>
                <a:latin typeface="微軟正黑體" pitchFamily="34" charset="-120"/>
                <a:ea typeface="微軟正黑體" pitchFamily="34" charset="-120"/>
                <a:cs typeface="+mn-cs"/>
              </a:rPr>
              <a:t>內部教育訓練資料，僅供參考、嚴禁外流</a:t>
            </a:r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35496" y="6309320"/>
            <a:ext cx="2448272" cy="576064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lIns="91433" tIns="45716" rIns="91433" bIns="45716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標楷體"/>
                <a:ea typeface="標楷體"/>
                <a:cs typeface="Times New Roman" pitchFamily="18" charset="0"/>
              </a:rPr>
              <a:t>誠信承諾創新合作</a:t>
            </a:r>
          </a:p>
        </p:txBody>
      </p:sp>
    </p:spTree>
    <p:extLst>
      <p:ext uri="{BB962C8B-B14F-4D97-AF65-F5344CB8AC3E}">
        <p14:creationId xmlns:p14="http://schemas.microsoft.com/office/powerpoint/2010/main" val="38538550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71" r:id="rId1"/>
    <p:sldLayoutId id="2147485472" r:id="rId2"/>
    <p:sldLayoutId id="2147485473" r:id="rId3"/>
    <p:sldLayoutId id="2147485474" r:id="rId4"/>
    <p:sldLayoutId id="2147485475" r:id="rId5"/>
    <p:sldLayoutId id="2147485476" r:id="rId6"/>
    <p:sldLayoutId id="2147485477" r:id="rId7"/>
    <p:sldLayoutId id="2147485478" r:id="rId8"/>
    <p:sldLayoutId id="2147485479" r:id="rId9"/>
    <p:sldLayoutId id="2147485480" r:id="rId10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2800" b="1">
          <a:solidFill>
            <a:schemeClr val="tx1"/>
          </a:solidFill>
          <a:latin typeface="微軟正黑體" pitchFamily="34" charset="-120"/>
          <a:ea typeface="微軟正黑體" pitchFamily="34" charset="-120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3000" b="1">
          <a:solidFill>
            <a:schemeClr val="tx2"/>
          </a:solidFill>
          <a:latin typeface="Arial" pitchFamily="34" charset="0"/>
          <a:ea typeface="標楷體" pitchFamily="65" charset="-12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3000" b="1">
          <a:solidFill>
            <a:schemeClr val="tx2"/>
          </a:solidFill>
          <a:latin typeface="Arial" pitchFamily="34" charset="0"/>
          <a:ea typeface="標楷體" pitchFamily="65" charset="-12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3000" b="1">
          <a:solidFill>
            <a:schemeClr val="tx2"/>
          </a:solidFill>
          <a:latin typeface="Arial" pitchFamily="34" charset="0"/>
          <a:ea typeface="標楷體" pitchFamily="65" charset="-12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3000" b="1">
          <a:solidFill>
            <a:schemeClr val="tx2"/>
          </a:solidFill>
          <a:latin typeface="Arial" pitchFamily="34" charset="0"/>
          <a:ea typeface="標楷體" pitchFamily="65" charset="-120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3000" b="1">
          <a:solidFill>
            <a:schemeClr val="tx2"/>
          </a:solidFill>
          <a:latin typeface="Arial" pitchFamily="34" charset="0"/>
          <a:ea typeface="標楷體" pitchFamily="65" charset="-120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3000" b="1">
          <a:solidFill>
            <a:schemeClr val="tx2"/>
          </a:solidFill>
          <a:latin typeface="Arial" pitchFamily="34" charset="0"/>
          <a:ea typeface="標楷體" pitchFamily="65" charset="-120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3000" b="1">
          <a:solidFill>
            <a:schemeClr val="tx2"/>
          </a:solidFill>
          <a:latin typeface="Arial" pitchFamily="34" charset="0"/>
          <a:ea typeface="標楷體" pitchFamily="65" charset="-120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3000" b="1">
          <a:solidFill>
            <a:schemeClr val="tx2"/>
          </a:solidFill>
          <a:latin typeface="Arial" pitchFamily="34" charset="0"/>
          <a:ea typeface="標楷體" pitchFamily="65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FF3300"/>
        </a:buClr>
        <a:buFont typeface="Wingdings" pitchFamily="2" charset="2"/>
        <a:buChar char="n"/>
        <a:defRPr kumimoji="1" sz="2400" b="1">
          <a:solidFill>
            <a:schemeClr val="tx1"/>
          </a:solidFill>
          <a:latin typeface="微軟正黑體" pitchFamily="34" charset="-120"/>
          <a:ea typeface="微軟正黑體" pitchFamily="34" charset="-120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FF3300"/>
        </a:buClr>
        <a:buFont typeface="Wingdings" pitchFamily="2" charset="2"/>
        <a:buChar char="n"/>
        <a:defRPr kumimoji="1" sz="2000" b="1">
          <a:solidFill>
            <a:schemeClr val="tx1"/>
          </a:solidFill>
          <a:latin typeface="微軟正黑體" pitchFamily="34" charset="-120"/>
          <a:ea typeface="微軟正黑體" pitchFamily="34" charset="-12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FF3300"/>
        </a:buClr>
        <a:buFont typeface="Wingdings" pitchFamily="2" charset="2"/>
        <a:buChar char="n"/>
        <a:defRPr kumimoji="1" b="1">
          <a:solidFill>
            <a:schemeClr val="tx1"/>
          </a:solidFill>
          <a:latin typeface="微軟正黑體" pitchFamily="34" charset="-120"/>
          <a:ea typeface="微軟正黑體" pitchFamily="34" charset="-12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新細明體" pitchFamily="18" charset="-12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新細明體" pitchFamily="18" charset="-12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新細明體" pitchFamily="18" charset="-120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新細明體" pitchFamily="18" charset="-120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新細明體" pitchFamily="18" charset="-120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新細明體" pitchFamily="18" charset="-120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4" name="Rectangle 1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885114" y="6453190"/>
            <a:ext cx="468312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ea typeface="新細明體" pitchFamily="18" charset="-120"/>
              </a:defRPr>
            </a:lvl1pPr>
          </a:lstStyle>
          <a:p>
            <a:pPr>
              <a:defRPr/>
            </a:pPr>
            <a:fld id="{97E2107F-FE5C-4B21-9691-E81A2D991AEB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  <p:sp>
        <p:nvSpPr>
          <p:cNvPr id="1027" name="Text Box 21"/>
          <p:cNvSpPr txBox="1">
            <a:spLocks noChangeArrowheads="1"/>
          </p:cNvSpPr>
          <p:nvPr userDrawn="1"/>
        </p:nvSpPr>
        <p:spPr bwMode="auto">
          <a:xfrm>
            <a:off x="468314" y="6381752"/>
            <a:ext cx="230346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zh-TW" altLang="en-US" sz="1000">
                <a:solidFill>
                  <a:schemeClr val="bg2"/>
                </a:solidFill>
                <a:latin typeface="標楷體" pitchFamily="65" charset="-120"/>
                <a:ea typeface="標楷體" pitchFamily="65" charset="-120"/>
              </a:rPr>
              <a:t>誠信  承諾  創新  合作</a:t>
            </a:r>
          </a:p>
        </p:txBody>
      </p:sp>
      <p:sp>
        <p:nvSpPr>
          <p:cNvPr id="1028" name="Line 22"/>
          <p:cNvSpPr>
            <a:spLocks noChangeShapeType="1"/>
          </p:cNvSpPr>
          <p:nvPr userDrawn="1"/>
        </p:nvSpPr>
        <p:spPr bwMode="auto">
          <a:xfrm>
            <a:off x="611188" y="981075"/>
            <a:ext cx="80645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029" name="Line 23"/>
          <p:cNvSpPr>
            <a:spLocks noChangeShapeType="1"/>
          </p:cNvSpPr>
          <p:nvPr userDrawn="1"/>
        </p:nvSpPr>
        <p:spPr bwMode="auto">
          <a:xfrm>
            <a:off x="2051052" y="6524625"/>
            <a:ext cx="5834063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TW" altLang="en-US"/>
          </a:p>
        </p:txBody>
      </p:sp>
      <p:pic>
        <p:nvPicPr>
          <p:cNvPr id="1030" name="Picture 17" descr="3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6551" y="6237288"/>
            <a:ext cx="914400" cy="285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1" name="Rectangle 24"/>
          <p:cNvSpPr>
            <a:spLocks noGrp="1" noChangeArrowheads="1"/>
          </p:cNvSpPr>
          <p:nvPr>
            <p:ph type="title"/>
          </p:nvPr>
        </p:nvSpPr>
        <p:spPr bwMode="auto">
          <a:xfrm>
            <a:off x="611188" y="274639"/>
            <a:ext cx="6697662" cy="633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</a:p>
        </p:txBody>
      </p:sp>
      <p:sp>
        <p:nvSpPr>
          <p:cNvPr id="1032" name="Rectangle 25"/>
          <p:cNvSpPr>
            <a:spLocks noGrp="1" noChangeArrowheads="1"/>
          </p:cNvSpPr>
          <p:nvPr>
            <p:ph type="body" idx="1"/>
          </p:nvPr>
        </p:nvSpPr>
        <p:spPr bwMode="auto">
          <a:xfrm>
            <a:off x="611189" y="1196975"/>
            <a:ext cx="8075612" cy="4929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</p:txBody>
      </p:sp>
    </p:spTree>
    <p:extLst>
      <p:ext uri="{BB962C8B-B14F-4D97-AF65-F5344CB8AC3E}">
        <p14:creationId xmlns:p14="http://schemas.microsoft.com/office/powerpoint/2010/main" val="41639195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82" r:id="rId1"/>
    <p:sldLayoutId id="2147485483" r:id="rId2"/>
    <p:sldLayoutId id="2147485484" r:id="rId3"/>
    <p:sldLayoutId id="2147485485" r:id="rId4"/>
    <p:sldLayoutId id="2147485486" r:id="rId5"/>
    <p:sldLayoutId id="2147485487" r:id="rId6"/>
    <p:sldLayoutId id="2147485488" r:id="rId7"/>
    <p:sldLayoutId id="2147485489" r:id="rId8"/>
    <p:sldLayoutId id="2147485490" r:id="rId9"/>
    <p:sldLayoutId id="2147485491" r:id="rId10"/>
    <p:sldLayoutId id="2147485492" r:id="rId11"/>
  </p:sldLayoutIdLst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30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3000" b="1">
          <a:solidFill>
            <a:schemeClr val="tx2"/>
          </a:solidFill>
          <a:latin typeface="標楷體" pitchFamily="65" charset="-120"/>
          <a:ea typeface="標楷體" pitchFamily="65" charset="-12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3000" b="1">
          <a:solidFill>
            <a:schemeClr val="tx2"/>
          </a:solidFill>
          <a:latin typeface="標楷體" pitchFamily="65" charset="-120"/>
          <a:ea typeface="標楷體" pitchFamily="65" charset="-12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3000" b="1">
          <a:solidFill>
            <a:schemeClr val="tx2"/>
          </a:solidFill>
          <a:latin typeface="標楷體" pitchFamily="65" charset="-120"/>
          <a:ea typeface="標楷體" pitchFamily="65" charset="-12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3000" b="1">
          <a:solidFill>
            <a:schemeClr val="tx2"/>
          </a:solidFill>
          <a:latin typeface="標楷體" pitchFamily="65" charset="-120"/>
          <a:ea typeface="標楷體" pitchFamily="65" charset="-120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3000" b="1">
          <a:solidFill>
            <a:schemeClr val="tx2"/>
          </a:solidFill>
          <a:latin typeface="標楷體" pitchFamily="65" charset="-120"/>
          <a:ea typeface="標楷體" pitchFamily="65" charset="-120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3000" b="1">
          <a:solidFill>
            <a:schemeClr val="tx2"/>
          </a:solidFill>
          <a:latin typeface="標楷體" pitchFamily="65" charset="-120"/>
          <a:ea typeface="標楷體" pitchFamily="65" charset="-120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3000" b="1">
          <a:solidFill>
            <a:schemeClr val="tx2"/>
          </a:solidFill>
          <a:latin typeface="標楷體" pitchFamily="65" charset="-120"/>
          <a:ea typeface="標楷體" pitchFamily="65" charset="-120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3000" b="1">
          <a:solidFill>
            <a:schemeClr val="tx2"/>
          </a:solidFill>
          <a:latin typeface="標楷體" pitchFamily="65" charset="-120"/>
          <a:ea typeface="標楷體" pitchFamily="65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FF3300"/>
        </a:buClr>
        <a:buFont typeface="Wingdings" pitchFamily="2" charset="2"/>
        <a:buChar char="n"/>
        <a:defRPr kumimoji="1" sz="24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FF3300"/>
        </a:buClr>
        <a:buFont typeface="Wingdings" pitchFamily="2" charset="2"/>
        <a:buChar char="n"/>
        <a:defRPr kumimoji="1" sz="2000" b="1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FF3300"/>
        </a:buClr>
        <a:buFont typeface="Wingdings" pitchFamily="2" charset="2"/>
        <a:buChar char="n"/>
        <a:defRPr kumimoji="1" b="1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新細明體" pitchFamily="18" charset="-12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新細明體" pitchFamily="18" charset="-12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新細明體" pitchFamily="18" charset="-120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新細明體" pitchFamily="18" charset="-120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新細明體" pitchFamily="18" charset="-120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新細明體" pitchFamily="18" charset="-120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4" name="Rectangle 1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596189" y="6524625"/>
            <a:ext cx="1260475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900">
                <a:latin typeface="Arial" charset="0"/>
                <a:ea typeface="新細明體" pitchFamily="18" charset="-12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A8A8361-4B18-4019-AEDB-8681B10BF460}" type="slidenum">
              <a:rPr kumimoji="1" lang="en-US" altLang="zh-TW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kumimoji="1" lang="en-US" altLang="zh-TW">
              <a:solidFill>
                <a:srgbClr val="000000"/>
              </a:solidFill>
            </a:endParaRPr>
          </a:p>
        </p:txBody>
      </p:sp>
      <p:sp>
        <p:nvSpPr>
          <p:cNvPr id="1027" name="Text Box 21"/>
          <p:cNvSpPr txBox="1">
            <a:spLocks noChangeArrowheads="1"/>
          </p:cNvSpPr>
          <p:nvPr userDrawn="1"/>
        </p:nvSpPr>
        <p:spPr bwMode="auto">
          <a:xfrm>
            <a:off x="468313" y="6381752"/>
            <a:ext cx="2305050" cy="207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marL="0" marR="0" lvl="0" indent="0" algn="l" defTabSz="6858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75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標楷體" pitchFamily="65" charset="-120"/>
                <a:ea typeface="標楷體" pitchFamily="65" charset="-120"/>
                <a:cs typeface="+mn-cs"/>
              </a:rPr>
              <a:t>誠信  承諾  創新  合作</a:t>
            </a:r>
          </a:p>
        </p:txBody>
      </p:sp>
      <p:sp>
        <p:nvSpPr>
          <p:cNvPr id="1028" name="Line 22"/>
          <p:cNvSpPr>
            <a:spLocks noChangeShapeType="1"/>
          </p:cNvSpPr>
          <p:nvPr userDrawn="1"/>
        </p:nvSpPr>
        <p:spPr bwMode="auto">
          <a:xfrm>
            <a:off x="611188" y="981075"/>
            <a:ext cx="80645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ctr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3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新細明體" charset="-120"/>
              <a:cs typeface="+mn-cs"/>
            </a:endParaRPr>
          </a:p>
        </p:txBody>
      </p:sp>
      <p:sp>
        <p:nvSpPr>
          <p:cNvPr id="1029" name="Line 23"/>
          <p:cNvSpPr>
            <a:spLocks noChangeShapeType="1"/>
          </p:cNvSpPr>
          <p:nvPr userDrawn="1"/>
        </p:nvSpPr>
        <p:spPr bwMode="auto">
          <a:xfrm>
            <a:off x="2051051" y="6524625"/>
            <a:ext cx="5834063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ctr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3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新細明體" charset="-120"/>
              <a:cs typeface="+mn-cs"/>
            </a:endParaRPr>
          </a:p>
        </p:txBody>
      </p:sp>
      <p:pic>
        <p:nvPicPr>
          <p:cNvPr id="1030" name="Picture 17" descr="3"/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6550" y="6237288"/>
            <a:ext cx="914400" cy="28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91" name="Rectangle 24"/>
          <p:cNvSpPr>
            <a:spLocks noGrp="1" noChangeArrowheads="1"/>
          </p:cNvSpPr>
          <p:nvPr>
            <p:ph type="title"/>
          </p:nvPr>
        </p:nvSpPr>
        <p:spPr bwMode="auto">
          <a:xfrm>
            <a:off x="611188" y="274638"/>
            <a:ext cx="6697662" cy="633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dirty="0"/>
              <a:t>按一下以編輯母片標題樣式</a:t>
            </a:r>
          </a:p>
        </p:txBody>
      </p:sp>
      <p:sp>
        <p:nvSpPr>
          <p:cNvPr id="1032" name="Rectangle 25"/>
          <p:cNvSpPr>
            <a:spLocks noGrp="1" noChangeArrowheads="1"/>
          </p:cNvSpPr>
          <p:nvPr>
            <p:ph type="body" idx="1"/>
          </p:nvPr>
        </p:nvSpPr>
        <p:spPr bwMode="auto">
          <a:xfrm>
            <a:off x="611188" y="1196975"/>
            <a:ext cx="8075612" cy="4929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dirty="0"/>
              <a:t>按一下以編輯母片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</p:txBody>
      </p:sp>
    </p:spTree>
    <p:extLst>
      <p:ext uri="{BB962C8B-B14F-4D97-AF65-F5344CB8AC3E}">
        <p14:creationId xmlns:p14="http://schemas.microsoft.com/office/powerpoint/2010/main" val="36360858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95" r:id="rId1"/>
    <p:sldLayoutId id="2147485496" r:id="rId2"/>
    <p:sldLayoutId id="2147485497" r:id="rId3"/>
    <p:sldLayoutId id="2147485498" r:id="rId4"/>
    <p:sldLayoutId id="2147485499" r:id="rId5"/>
    <p:sldLayoutId id="2147485500" r:id="rId6"/>
    <p:sldLayoutId id="2147485501" r:id="rId7"/>
    <p:sldLayoutId id="2147485502" r:id="rId8"/>
    <p:sldLayoutId id="2147485503" r:id="rId9"/>
    <p:sldLayoutId id="2147485504" r:id="rId10"/>
    <p:sldLayoutId id="2147485505" r:id="rId11"/>
    <p:sldLayoutId id="2147485506" r:id="rId12"/>
    <p:sldLayoutId id="2147485507" r:id="rId13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1800" b="1">
          <a:solidFill>
            <a:schemeClr val="tx1"/>
          </a:solidFill>
          <a:effectLst/>
          <a:latin typeface="Arial" charset="0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2250" b="1">
          <a:solidFill>
            <a:srgbClr val="0033CC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標楷體" pitchFamily="65" charset="-12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2250" b="1">
          <a:solidFill>
            <a:srgbClr val="0033CC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標楷體" pitchFamily="65" charset="-12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2250" b="1">
          <a:solidFill>
            <a:srgbClr val="0033CC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標楷體" pitchFamily="65" charset="-12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2250" b="1">
          <a:solidFill>
            <a:srgbClr val="0033CC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標楷體" pitchFamily="65" charset="-120"/>
        </a:defRPr>
      </a:lvl5pPr>
      <a:lvl6pPr marL="342900" algn="l" rtl="0" fontAlgn="base">
        <a:spcBef>
          <a:spcPct val="0"/>
        </a:spcBef>
        <a:spcAft>
          <a:spcPct val="0"/>
        </a:spcAft>
        <a:defRPr kumimoji="1" sz="2250" b="1">
          <a:solidFill>
            <a:schemeClr val="tx2"/>
          </a:solidFill>
          <a:latin typeface="標楷體" pitchFamily="65" charset="-120"/>
          <a:ea typeface="標楷體" pitchFamily="65" charset="-120"/>
        </a:defRPr>
      </a:lvl6pPr>
      <a:lvl7pPr marL="685800" algn="l" rtl="0" fontAlgn="base">
        <a:spcBef>
          <a:spcPct val="0"/>
        </a:spcBef>
        <a:spcAft>
          <a:spcPct val="0"/>
        </a:spcAft>
        <a:defRPr kumimoji="1" sz="2250" b="1">
          <a:solidFill>
            <a:schemeClr val="tx2"/>
          </a:solidFill>
          <a:latin typeface="標楷體" pitchFamily="65" charset="-120"/>
          <a:ea typeface="標楷體" pitchFamily="65" charset="-120"/>
        </a:defRPr>
      </a:lvl7pPr>
      <a:lvl8pPr marL="1028700" algn="l" rtl="0" fontAlgn="base">
        <a:spcBef>
          <a:spcPct val="0"/>
        </a:spcBef>
        <a:spcAft>
          <a:spcPct val="0"/>
        </a:spcAft>
        <a:defRPr kumimoji="1" sz="2250" b="1">
          <a:solidFill>
            <a:schemeClr val="tx2"/>
          </a:solidFill>
          <a:latin typeface="標楷體" pitchFamily="65" charset="-120"/>
          <a:ea typeface="標楷體" pitchFamily="65" charset="-120"/>
        </a:defRPr>
      </a:lvl8pPr>
      <a:lvl9pPr marL="1371600" algn="l" rtl="0" fontAlgn="base">
        <a:spcBef>
          <a:spcPct val="0"/>
        </a:spcBef>
        <a:spcAft>
          <a:spcPct val="0"/>
        </a:spcAft>
        <a:defRPr kumimoji="1" sz="2250" b="1">
          <a:solidFill>
            <a:schemeClr val="tx2"/>
          </a:solidFill>
          <a:latin typeface="標楷體" pitchFamily="65" charset="-120"/>
          <a:ea typeface="標楷體" pitchFamily="65" charset="-120"/>
        </a:defRPr>
      </a:lvl9pPr>
    </p:titleStyle>
    <p:bodyStyle>
      <a:lvl1pPr marL="257175" indent="-257175" algn="l" rtl="0" eaLnBrk="0" fontAlgn="base" hangingPunct="0">
        <a:spcBef>
          <a:spcPct val="20000"/>
        </a:spcBef>
        <a:spcAft>
          <a:spcPct val="0"/>
        </a:spcAft>
        <a:buClr>
          <a:srgbClr val="FF3300"/>
        </a:buClr>
        <a:buFont typeface="Wingdings" pitchFamily="2" charset="2"/>
        <a:buChar char="n"/>
        <a:defRPr kumimoji="1" sz="1500" b="1">
          <a:solidFill>
            <a:schemeClr val="tx1"/>
          </a:solidFill>
          <a:latin typeface="+mn-lt"/>
          <a:ea typeface="+mn-ea"/>
          <a:cs typeface="+mn-cs"/>
        </a:defRPr>
      </a:lvl1pPr>
      <a:lvl2pPr marL="535781" indent="-264319" algn="l" rtl="0" eaLnBrk="0" fontAlgn="base" hangingPunct="0">
        <a:spcBef>
          <a:spcPct val="20000"/>
        </a:spcBef>
        <a:spcAft>
          <a:spcPct val="0"/>
        </a:spcAft>
        <a:buClr>
          <a:srgbClr val="FF3300"/>
        </a:buClr>
        <a:buFont typeface="Wingdings" pitchFamily="2" charset="2"/>
        <a:buChar char="n"/>
        <a:defRPr kumimoji="1" sz="1200" b="1">
          <a:solidFill>
            <a:schemeClr val="tx1"/>
          </a:solidFill>
          <a:latin typeface="+mn-lt"/>
          <a:ea typeface="+mn-ea"/>
        </a:defRPr>
      </a:lvl2pPr>
      <a:lvl3pPr marL="807244" indent="-271463" algn="l" rtl="0" eaLnBrk="0" fontAlgn="base" hangingPunct="0">
        <a:spcBef>
          <a:spcPct val="20000"/>
        </a:spcBef>
        <a:spcAft>
          <a:spcPct val="0"/>
        </a:spcAft>
        <a:buClr>
          <a:srgbClr val="FF3300"/>
        </a:buClr>
        <a:buFont typeface="Wingdings" pitchFamily="2" charset="2"/>
        <a:buChar char="n"/>
        <a:defRPr kumimoji="1" sz="1050" b="1">
          <a:solidFill>
            <a:schemeClr val="tx1"/>
          </a:solidFill>
          <a:latin typeface="+mn-lt"/>
          <a:ea typeface="+mn-ea"/>
        </a:defRPr>
      </a:lvl3pPr>
      <a:lvl4pPr marL="1200150" indent="-171450" algn="l" rtl="0" eaLnBrk="0" fontAlgn="base" hangingPunct="0">
        <a:spcBef>
          <a:spcPct val="20000"/>
        </a:spcBef>
        <a:spcAft>
          <a:spcPct val="0"/>
        </a:spcAft>
        <a:buChar char="–"/>
        <a:defRPr kumimoji="1" sz="1500">
          <a:solidFill>
            <a:schemeClr val="tx1"/>
          </a:solidFill>
          <a:latin typeface="+mn-lt"/>
          <a:ea typeface="新細明體" pitchFamily="18" charset="-120"/>
        </a:defRPr>
      </a:lvl4pPr>
      <a:lvl5pPr marL="1543050" indent="-171450" algn="l" rtl="0" eaLnBrk="0" fontAlgn="base" hangingPunct="0">
        <a:spcBef>
          <a:spcPct val="20000"/>
        </a:spcBef>
        <a:spcAft>
          <a:spcPct val="0"/>
        </a:spcAft>
        <a:buChar char="»"/>
        <a:defRPr kumimoji="1" sz="1500">
          <a:solidFill>
            <a:schemeClr val="tx1"/>
          </a:solidFill>
          <a:latin typeface="+mn-lt"/>
          <a:ea typeface="新細明體" pitchFamily="18" charset="-120"/>
        </a:defRPr>
      </a:lvl5pPr>
      <a:lvl6pPr marL="1885950" indent="-171450" algn="l" rtl="0" fontAlgn="base">
        <a:spcBef>
          <a:spcPct val="20000"/>
        </a:spcBef>
        <a:spcAft>
          <a:spcPct val="0"/>
        </a:spcAft>
        <a:buChar char="»"/>
        <a:defRPr kumimoji="1" sz="1500">
          <a:solidFill>
            <a:schemeClr val="tx1"/>
          </a:solidFill>
          <a:latin typeface="+mn-lt"/>
          <a:ea typeface="新細明體" pitchFamily="18" charset="-120"/>
        </a:defRPr>
      </a:lvl6pPr>
      <a:lvl7pPr marL="2228850" indent="-171450" algn="l" rtl="0" fontAlgn="base">
        <a:spcBef>
          <a:spcPct val="20000"/>
        </a:spcBef>
        <a:spcAft>
          <a:spcPct val="0"/>
        </a:spcAft>
        <a:buChar char="»"/>
        <a:defRPr kumimoji="1" sz="1500">
          <a:solidFill>
            <a:schemeClr val="tx1"/>
          </a:solidFill>
          <a:latin typeface="+mn-lt"/>
          <a:ea typeface="新細明體" pitchFamily="18" charset="-120"/>
        </a:defRPr>
      </a:lvl7pPr>
      <a:lvl8pPr marL="2571750" indent="-171450" algn="l" rtl="0" fontAlgn="base">
        <a:spcBef>
          <a:spcPct val="20000"/>
        </a:spcBef>
        <a:spcAft>
          <a:spcPct val="0"/>
        </a:spcAft>
        <a:buChar char="»"/>
        <a:defRPr kumimoji="1" sz="1500">
          <a:solidFill>
            <a:schemeClr val="tx1"/>
          </a:solidFill>
          <a:latin typeface="+mn-lt"/>
          <a:ea typeface="新細明體" pitchFamily="18" charset="-120"/>
        </a:defRPr>
      </a:lvl8pPr>
      <a:lvl9pPr marL="2914650" indent="-171450" algn="l" rtl="0" fontAlgn="base">
        <a:spcBef>
          <a:spcPct val="20000"/>
        </a:spcBef>
        <a:spcAft>
          <a:spcPct val="0"/>
        </a:spcAft>
        <a:buChar char="»"/>
        <a:defRPr kumimoji="1" sz="1500">
          <a:solidFill>
            <a:schemeClr val="tx1"/>
          </a:solidFill>
          <a:latin typeface="+mn-lt"/>
          <a:ea typeface="新細明體" pitchFamily="18" charset="-120"/>
        </a:defRPr>
      </a:lvl9pPr>
    </p:bodyStyle>
    <p:otherStyle>
      <a:defPPr>
        <a:defRPr lang="zh-TW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4" name="Rectangle 1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596189" y="6524625"/>
            <a:ext cx="1260475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900">
                <a:latin typeface="Arial" charset="0"/>
                <a:ea typeface="新細明體" pitchFamily="18" charset="-12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A8A8361-4B18-4019-AEDB-8681B10BF460}" type="slidenum">
              <a:rPr kumimoji="1" lang="en-US" altLang="zh-TW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kumimoji="1" lang="en-US" altLang="zh-TW">
              <a:solidFill>
                <a:srgbClr val="000000"/>
              </a:solidFill>
            </a:endParaRPr>
          </a:p>
        </p:txBody>
      </p:sp>
      <p:sp>
        <p:nvSpPr>
          <p:cNvPr id="1027" name="Text Box 21"/>
          <p:cNvSpPr txBox="1">
            <a:spLocks noChangeArrowheads="1"/>
          </p:cNvSpPr>
          <p:nvPr userDrawn="1"/>
        </p:nvSpPr>
        <p:spPr bwMode="auto">
          <a:xfrm>
            <a:off x="468313" y="6381752"/>
            <a:ext cx="2305050" cy="207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marL="0" marR="0" lvl="0" indent="0" algn="l" defTabSz="6858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75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標楷體" pitchFamily="65" charset="-120"/>
                <a:ea typeface="標楷體" pitchFamily="65" charset="-120"/>
                <a:cs typeface="+mn-cs"/>
              </a:rPr>
              <a:t>誠信  承諾  創新  合作</a:t>
            </a:r>
          </a:p>
        </p:txBody>
      </p:sp>
      <p:sp>
        <p:nvSpPr>
          <p:cNvPr id="1028" name="Line 22"/>
          <p:cNvSpPr>
            <a:spLocks noChangeShapeType="1"/>
          </p:cNvSpPr>
          <p:nvPr userDrawn="1"/>
        </p:nvSpPr>
        <p:spPr bwMode="auto">
          <a:xfrm>
            <a:off x="611188" y="981075"/>
            <a:ext cx="80645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ctr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3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新細明體" charset="-120"/>
              <a:cs typeface="+mn-cs"/>
            </a:endParaRPr>
          </a:p>
        </p:txBody>
      </p:sp>
      <p:sp>
        <p:nvSpPr>
          <p:cNvPr id="1029" name="Line 23"/>
          <p:cNvSpPr>
            <a:spLocks noChangeShapeType="1"/>
          </p:cNvSpPr>
          <p:nvPr userDrawn="1"/>
        </p:nvSpPr>
        <p:spPr bwMode="auto">
          <a:xfrm>
            <a:off x="2051051" y="6524625"/>
            <a:ext cx="5834063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ctr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3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新細明體" charset="-120"/>
              <a:cs typeface="+mn-cs"/>
            </a:endParaRPr>
          </a:p>
        </p:txBody>
      </p:sp>
      <p:pic>
        <p:nvPicPr>
          <p:cNvPr id="1030" name="Picture 17" descr="3"/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6550" y="6237288"/>
            <a:ext cx="914400" cy="28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91" name="Rectangle 24"/>
          <p:cNvSpPr>
            <a:spLocks noGrp="1" noChangeArrowheads="1"/>
          </p:cNvSpPr>
          <p:nvPr>
            <p:ph type="title"/>
          </p:nvPr>
        </p:nvSpPr>
        <p:spPr bwMode="auto">
          <a:xfrm>
            <a:off x="611188" y="274638"/>
            <a:ext cx="6697662" cy="633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dirty="0"/>
              <a:t>按一下以編輯母片標題樣式</a:t>
            </a:r>
          </a:p>
        </p:txBody>
      </p:sp>
      <p:sp>
        <p:nvSpPr>
          <p:cNvPr id="1032" name="Rectangle 25"/>
          <p:cNvSpPr>
            <a:spLocks noGrp="1" noChangeArrowheads="1"/>
          </p:cNvSpPr>
          <p:nvPr>
            <p:ph type="body" idx="1"/>
          </p:nvPr>
        </p:nvSpPr>
        <p:spPr bwMode="auto">
          <a:xfrm>
            <a:off x="611188" y="1196975"/>
            <a:ext cx="8075612" cy="4929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dirty="0"/>
              <a:t>按一下以編輯母片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</p:txBody>
      </p:sp>
    </p:spTree>
    <p:extLst>
      <p:ext uri="{BB962C8B-B14F-4D97-AF65-F5344CB8AC3E}">
        <p14:creationId xmlns:p14="http://schemas.microsoft.com/office/powerpoint/2010/main" val="1993758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509" r:id="rId1"/>
    <p:sldLayoutId id="2147485510" r:id="rId2"/>
    <p:sldLayoutId id="2147485511" r:id="rId3"/>
    <p:sldLayoutId id="2147485512" r:id="rId4"/>
    <p:sldLayoutId id="2147485513" r:id="rId5"/>
    <p:sldLayoutId id="2147485514" r:id="rId6"/>
    <p:sldLayoutId id="2147485515" r:id="rId7"/>
    <p:sldLayoutId id="2147485516" r:id="rId8"/>
    <p:sldLayoutId id="2147485517" r:id="rId9"/>
    <p:sldLayoutId id="2147485518" r:id="rId10"/>
    <p:sldLayoutId id="2147485519" r:id="rId11"/>
    <p:sldLayoutId id="2147485520" r:id="rId12"/>
    <p:sldLayoutId id="2147485521" r:id="rId13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1800" b="1">
          <a:solidFill>
            <a:schemeClr val="tx1"/>
          </a:solidFill>
          <a:effectLst/>
          <a:latin typeface="Arial" charset="0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2250" b="1">
          <a:solidFill>
            <a:srgbClr val="0033CC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標楷體" pitchFamily="65" charset="-12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2250" b="1">
          <a:solidFill>
            <a:srgbClr val="0033CC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標楷體" pitchFamily="65" charset="-12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2250" b="1">
          <a:solidFill>
            <a:srgbClr val="0033CC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標楷體" pitchFamily="65" charset="-12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2250" b="1">
          <a:solidFill>
            <a:srgbClr val="0033CC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標楷體" pitchFamily="65" charset="-120"/>
        </a:defRPr>
      </a:lvl5pPr>
      <a:lvl6pPr marL="342900" algn="l" rtl="0" fontAlgn="base">
        <a:spcBef>
          <a:spcPct val="0"/>
        </a:spcBef>
        <a:spcAft>
          <a:spcPct val="0"/>
        </a:spcAft>
        <a:defRPr kumimoji="1" sz="2250" b="1">
          <a:solidFill>
            <a:schemeClr val="tx2"/>
          </a:solidFill>
          <a:latin typeface="標楷體" pitchFamily="65" charset="-120"/>
          <a:ea typeface="標楷體" pitchFamily="65" charset="-120"/>
        </a:defRPr>
      </a:lvl6pPr>
      <a:lvl7pPr marL="685800" algn="l" rtl="0" fontAlgn="base">
        <a:spcBef>
          <a:spcPct val="0"/>
        </a:spcBef>
        <a:spcAft>
          <a:spcPct val="0"/>
        </a:spcAft>
        <a:defRPr kumimoji="1" sz="2250" b="1">
          <a:solidFill>
            <a:schemeClr val="tx2"/>
          </a:solidFill>
          <a:latin typeface="標楷體" pitchFamily="65" charset="-120"/>
          <a:ea typeface="標楷體" pitchFamily="65" charset="-120"/>
        </a:defRPr>
      </a:lvl7pPr>
      <a:lvl8pPr marL="1028700" algn="l" rtl="0" fontAlgn="base">
        <a:spcBef>
          <a:spcPct val="0"/>
        </a:spcBef>
        <a:spcAft>
          <a:spcPct val="0"/>
        </a:spcAft>
        <a:defRPr kumimoji="1" sz="2250" b="1">
          <a:solidFill>
            <a:schemeClr val="tx2"/>
          </a:solidFill>
          <a:latin typeface="標楷體" pitchFamily="65" charset="-120"/>
          <a:ea typeface="標楷體" pitchFamily="65" charset="-120"/>
        </a:defRPr>
      </a:lvl8pPr>
      <a:lvl9pPr marL="1371600" algn="l" rtl="0" fontAlgn="base">
        <a:spcBef>
          <a:spcPct val="0"/>
        </a:spcBef>
        <a:spcAft>
          <a:spcPct val="0"/>
        </a:spcAft>
        <a:defRPr kumimoji="1" sz="2250" b="1">
          <a:solidFill>
            <a:schemeClr val="tx2"/>
          </a:solidFill>
          <a:latin typeface="標楷體" pitchFamily="65" charset="-120"/>
          <a:ea typeface="標楷體" pitchFamily="65" charset="-120"/>
        </a:defRPr>
      </a:lvl9pPr>
    </p:titleStyle>
    <p:bodyStyle>
      <a:lvl1pPr marL="257175" indent="-257175" algn="l" rtl="0" eaLnBrk="0" fontAlgn="base" hangingPunct="0">
        <a:spcBef>
          <a:spcPct val="20000"/>
        </a:spcBef>
        <a:spcAft>
          <a:spcPct val="0"/>
        </a:spcAft>
        <a:buClr>
          <a:srgbClr val="FF3300"/>
        </a:buClr>
        <a:buFont typeface="Wingdings" pitchFamily="2" charset="2"/>
        <a:buChar char="n"/>
        <a:defRPr kumimoji="1" sz="1500" b="1">
          <a:solidFill>
            <a:schemeClr val="tx1"/>
          </a:solidFill>
          <a:latin typeface="+mn-lt"/>
          <a:ea typeface="+mn-ea"/>
          <a:cs typeface="+mn-cs"/>
        </a:defRPr>
      </a:lvl1pPr>
      <a:lvl2pPr marL="535781" indent="-264319" algn="l" rtl="0" eaLnBrk="0" fontAlgn="base" hangingPunct="0">
        <a:spcBef>
          <a:spcPct val="20000"/>
        </a:spcBef>
        <a:spcAft>
          <a:spcPct val="0"/>
        </a:spcAft>
        <a:buClr>
          <a:srgbClr val="FF3300"/>
        </a:buClr>
        <a:buFont typeface="Wingdings" pitchFamily="2" charset="2"/>
        <a:buChar char="n"/>
        <a:defRPr kumimoji="1" sz="1200" b="1">
          <a:solidFill>
            <a:schemeClr val="tx1"/>
          </a:solidFill>
          <a:latin typeface="+mn-lt"/>
          <a:ea typeface="+mn-ea"/>
        </a:defRPr>
      </a:lvl2pPr>
      <a:lvl3pPr marL="807244" indent="-271463" algn="l" rtl="0" eaLnBrk="0" fontAlgn="base" hangingPunct="0">
        <a:spcBef>
          <a:spcPct val="20000"/>
        </a:spcBef>
        <a:spcAft>
          <a:spcPct val="0"/>
        </a:spcAft>
        <a:buClr>
          <a:srgbClr val="FF3300"/>
        </a:buClr>
        <a:buFont typeface="Wingdings" pitchFamily="2" charset="2"/>
        <a:buChar char="n"/>
        <a:defRPr kumimoji="1" sz="1050" b="1">
          <a:solidFill>
            <a:schemeClr val="tx1"/>
          </a:solidFill>
          <a:latin typeface="+mn-lt"/>
          <a:ea typeface="+mn-ea"/>
        </a:defRPr>
      </a:lvl3pPr>
      <a:lvl4pPr marL="1200150" indent="-171450" algn="l" rtl="0" eaLnBrk="0" fontAlgn="base" hangingPunct="0">
        <a:spcBef>
          <a:spcPct val="20000"/>
        </a:spcBef>
        <a:spcAft>
          <a:spcPct val="0"/>
        </a:spcAft>
        <a:buChar char="–"/>
        <a:defRPr kumimoji="1" sz="1500">
          <a:solidFill>
            <a:schemeClr val="tx1"/>
          </a:solidFill>
          <a:latin typeface="+mn-lt"/>
          <a:ea typeface="新細明體" pitchFamily="18" charset="-120"/>
        </a:defRPr>
      </a:lvl4pPr>
      <a:lvl5pPr marL="1543050" indent="-171450" algn="l" rtl="0" eaLnBrk="0" fontAlgn="base" hangingPunct="0">
        <a:spcBef>
          <a:spcPct val="20000"/>
        </a:spcBef>
        <a:spcAft>
          <a:spcPct val="0"/>
        </a:spcAft>
        <a:buChar char="»"/>
        <a:defRPr kumimoji="1" sz="1500">
          <a:solidFill>
            <a:schemeClr val="tx1"/>
          </a:solidFill>
          <a:latin typeface="+mn-lt"/>
          <a:ea typeface="新細明體" pitchFamily="18" charset="-120"/>
        </a:defRPr>
      </a:lvl5pPr>
      <a:lvl6pPr marL="1885950" indent="-171450" algn="l" rtl="0" fontAlgn="base">
        <a:spcBef>
          <a:spcPct val="20000"/>
        </a:spcBef>
        <a:spcAft>
          <a:spcPct val="0"/>
        </a:spcAft>
        <a:buChar char="»"/>
        <a:defRPr kumimoji="1" sz="1500">
          <a:solidFill>
            <a:schemeClr val="tx1"/>
          </a:solidFill>
          <a:latin typeface="+mn-lt"/>
          <a:ea typeface="新細明體" pitchFamily="18" charset="-120"/>
        </a:defRPr>
      </a:lvl6pPr>
      <a:lvl7pPr marL="2228850" indent="-171450" algn="l" rtl="0" fontAlgn="base">
        <a:spcBef>
          <a:spcPct val="20000"/>
        </a:spcBef>
        <a:spcAft>
          <a:spcPct val="0"/>
        </a:spcAft>
        <a:buChar char="»"/>
        <a:defRPr kumimoji="1" sz="1500">
          <a:solidFill>
            <a:schemeClr val="tx1"/>
          </a:solidFill>
          <a:latin typeface="+mn-lt"/>
          <a:ea typeface="新細明體" pitchFamily="18" charset="-120"/>
        </a:defRPr>
      </a:lvl7pPr>
      <a:lvl8pPr marL="2571750" indent="-171450" algn="l" rtl="0" fontAlgn="base">
        <a:spcBef>
          <a:spcPct val="20000"/>
        </a:spcBef>
        <a:spcAft>
          <a:spcPct val="0"/>
        </a:spcAft>
        <a:buChar char="»"/>
        <a:defRPr kumimoji="1" sz="1500">
          <a:solidFill>
            <a:schemeClr val="tx1"/>
          </a:solidFill>
          <a:latin typeface="+mn-lt"/>
          <a:ea typeface="新細明體" pitchFamily="18" charset="-120"/>
        </a:defRPr>
      </a:lvl8pPr>
      <a:lvl9pPr marL="2914650" indent="-171450" algn="l" rtl="0" fontAlgn="base">
        <a:spcBef>
          <a:spcPct val="20000"/>
        </a:spcBef>
        <a:spcAft>
          <a:spcPct val="0"/>
        </a:spcAft>
        <a:buChar char="»"/>
        <a:defRPr kumimoji="1" sz="1500">
          <a:solidFill>
            <a:schemeClr val="tx1"/>
          </a:solidFill>
          <a:latin typeface="+mn-lt"/>
          <a:ea typeface="新細明體" pitchFamily="18" charset="-120"/>
        </a:defRPr>
      </a:lvl9pPr>
    </p:bodyStyle>
    <p:otherStyle>
      <a:defPPr>
        <a:defRPr lang="zh-TW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4" name="Rectangle 1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" y="6381751"/>
            <a:ext cx="468313" cy="215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900">
                <a:latin typeface="Arial" charset="0"/>
                <a:ea typeface="新細明體" pitchFamily="18" charset="-120"/>
              </a:defRPr>
            </a:lvl1pPr>
          </a:lstStyle>
          <a:p>
            <a:pPr defTabSz="685800">
              <a:defRPr/>
            </a:pPr>
            <a:fld id="{B444BFBD-D378-43FD-A613-42326401F069}" type="slidenum">
              <a:rPr lang="en-US" altLang="zh-TW" smtClean="0">
                <a:solidFill>
                  <a:srgbClr val="000000"/>
                </a:solidFill>
              </a:rPr>
              <a:pPr defTabSz="685800">
                <a:defRPr/>
              </a:p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1027" name="Text Box 21"/>
          <p:cNvSpPr txBox="1">
            <a:spLocks noChangeArrowheads="1"/>
          </p:cNvSpPr>
          <p:nvPr/>
        </p:nvSpPr>
        <p:spPr bwMode="auto">
          <a:xfrm>
            <a:off x="468313" y="6453190"/>
            <a:ext cx="2303462" cy="2077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marL="0" marR="0" lvl="0" indent="0" algn="l" defTabSz="6858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75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標楷體" pitchFamily="65" charset="-120"/>
                <a:ea typeface="標楷體" pitchFamily="65" charset="-120"/>
                <a:cs typeface="+mn-cs"/>
              </a:rPr>
              <a:t>誠信  承諾  創新  合作</a:t>
            </a:r>
          </a:p>
        </p:txBody>
      </p:sp>
      <p:sp>
        <p:nvSpPr>
          <p:cNvPr id="1028" name="Line 22"/>
          <p:cNvSpPr>
            <a:spLocks noChangeShapeType="1"/>
          </p:cNvSpPr>
          <p:nvPr/>
        </p:nvSpPr>
        <p:spPr bwMode="auto">
          <a:xfrm>
            <a:off x="611188" y="981075"/>
            <a:ext cx="80645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3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新細明體" charset="-120"/>
              <a:cs typeface="+mn-cs"/>
            </a:endParaRPr>
          </a:p>
        </p:txBody>
      </p:sp>
      <p:sp>
        <p:nvSpPr>
          <p:cNvPr id="1029" name="Line 23"/>
          <p:cNvSpPr>
            <a:spLocks noChangeShapeType="1"/>
          </p:cNvSpPr>
          <p:nvPr/>
        </p:nvSpPr>
        <p:spPr bwMode="auto">
          <a:xfrm>
            <a:off x="2051052" y="6597651"/>
            <a:ext cx="5834063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3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新細明體" charset="-120"/>
              <a:cs typeface="+mn-cs"/>
            </a:endParaRPr>
          </a:p>
        </p:txBody>
      </p:sp>
      <p:pic>
        <p:nvPicPr>
          <p:cNvPr id="1030" name="Picture 17" descr="3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6550" y="6308726"/>
            <a:ext cx="914400" cy="2857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1" name="Rectangle 24"/>
          <p:cNvSpPr>
            <a:spLocks noGrp="1" noChangeArrowheads="1"/>
          </p:cNvSpPr>
          <p:nvPr>
            <p:ph type="title"/>
          </p:nvPr>
        </p:nvSpPr>
        <p:spPr bwMode="auto">
          <a:xfrm>
            <a:off x="611188" y="274639"/>
            <a:ext cx="6697662" cy="633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</a:p>
        </p:txBody>
      </p:sp>
      <p:sp>
        <p:nvSpPr>
          <p:cNvPr id="1032" name="Rectangle 25"/>
          <p:cNvSpPr>
            <a:spLocks noGrp="1" noChangeArrowheads="1"/>
          </p:cNvSpPr>
          <p:nvPr>
            <p:ph type="body" idx="1"/>
          </p:nvPr>
        </p:nvSpPr>
        <p:spPr bwMode="auto">
          <a:xfrm>
            <a:off x="611188" y="1196975"/>
            <a:ext cx="8075612" cy="4929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</p:txBody>
      </p:sp>
    </p:spTree>
    <p:extLst>
      <p:ext uri="{BB962C8B-B14F-4D97-AF65-F5344CB8AC3E}">
        <p14:creationId xmlns:p14="http://schemas.microsoft.com/office/powerpoint/2010/main" val="41552539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536" r:id="rId1"/>
    <p:sldLayoutId id="2147485537" r:id="rId2"/>
    <p:sldLayoutId id="2147485538" r:id="rId3"/>
    <p:sldLayoutId id="2147485539" r:id="rId4"/>
    <p:sldLayoutId id="2147485540" r:id="rId5"/>
    <p:sldLayoutId id="2147485541" r:id="rId6"/>
    <p:sldLayoutId id="2147485542" r:id="rId7"/>
    <p:sldLayoutId id="2147485543" r:id="rId8"/>
    <p:sldLayoutId id="2147485544" r:id="rId9"/>
    <p:sldLayoutId id="2147485545" r:id="rId10"/>
    <p:sldLayoutId id="2147485546" r:id="rId11"/>
    <p:sldLayoutId id="2147485547" r:id="rId12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225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2250" b="1">
          <a:solidFill>
            <a:schemeClr val="tx2"/>
          </a:solidFill>
          <a:latin typeface="標楷體" pitchFamily="65" charset="-120"/>
          <a:ea typeface="標楷體" pitchFamily="65" charset="-12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2250" b="1">
          <a:solidFill>
            <a:schemeClr val="tx2"/>
          </a:solidFill>
          <a:latin typeface="標楷體" pitchFamily="65" charset="-120"/>
          <a:ea typeface="標楷體" pitchFamily="65" charset="-12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2250" b="1">
          <a:solidFill>
            <a:schemeClr val="tx2"/>
          </a:solidFill>
          <a:latin typeface="標楷體" pitchFamily="65" charset="-120"/>
          <a:ea typeface="標楷體" pitchFamily="65" charset="-12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2250" b="1">
          <a:solidFill>
            <a:schemeClr val="tx2"/>
          </a:solidFill>
          <a:latin typeface="標楷體" pitchFamily="65" charset="-120"/>
          <a:ea typeface="標楷體" pitchFamily="65" charset="-120"/>
        </a:defRPr>
      </a:lvl5pPr>
      <a:lvl6pPr marL="342900" algn="l" rtl="0" fontAlgn="base">
        <a:spcBef>
          <a:spcPct val="0"/>
        </a:spcBef>
        <a:spcAft>
          <a:spcPct val="0"/>
        </a:spcAft>
        <a:defRPr kumimoji="1" sz="2250" b="1">
          <a:solidFill>
            <a:schemeClr val="tx2"/>
          </a:solidFill>
          <a:latin typeface="標楷體" pitchFamily="65" charset="-120"/>
          <a:ea typeface="標楷體" pitchFamily="65" charset="-120"/>
        </a:defRPr>
      </a:lvl6pPr>
      <a:lvl7pPr marL="685800" algn="l" rtl="0" fontAlgn="base">
        <a:spcBef>
          <a:spcPct val="0"/>
        </a:spcBef>
        <a:spcAft>
          <a:spcPct val="0"/>
        </a:spcAft>
        <a:defRPr kumimoji="1" sz="2250" b="1">
          <a:solidFill>
            <a:schemeClr val="tx2"/>
          </a:solidFill>
          <a:latin typeface="標楷體" pitchFamily="65" charset="-120"/>
          <a:ea typeface="標楷體" pitchFamily="65" charset="-120"/>
        </a:defRPr>
      </a:lvl7pPr>
      <a:lvl8pPr marL="1028700" algn="l" rtl="0" fontAlgn="base">
        <a:spcBef>
          <a:spcPct val="0"/>
        </a:spcBef>
        <a:spcAft>
          <a:spcPct val="0"/>
        </a:spcAft>
        <a:defRPr kumimoji="1" sz="2250" b="1">
          <a:solidFill>
            <a:schemeClr val="tx2"/>
          </a:solidFill>
          <a:latin typeface="標楷體" pitchFamily="65" charset="-120"/>
          <a:ea typeface="標楷體" pitchFamily="65" charset="-120"/>
        </a:defRPr>
      </a:lvl8pPr>
      <a:lvl9pPr marL="1371600" algn="l" rtl="0" fontAlgn="base">
        <a:spcBef>
          <a:spcPct val="0"/>
        </a:spcBef>
        <a:spcAft>
          <a:spcPct val="0"/>
        </a:spcAft>
        <a:defRPr kumimoji="1" sz="2250" b="1">
          <a:solidFill>
            <a:schemeClr val="tx2"/>
          </a:solidFill>
          <a:latin typeface="標楷體" pitchFamily="65" charset="-120"/>
          <a:ea typeface="標楷體" pitchFamily="65" charset="-120"/>
        </a:defRPr>
      </a:lvl9pPr>
    </p:titleStyle>
    <p:bodyStyle>
      <a:lvl1pPr marL="257175" indent="-257175" algn="l" rtl="0" eaLnBrk="0" fontAlgn="base" hangingPunct="0">
        <a:spcBef>
          <a:spcPct val="20000"/>
        </a:spcBef>
        <a:spcAft>
          <a:spcPct val="0"/>
        </a:spcAft>
        <a:buClr>
          <a:srgbClr val="FF3300"/>
        </a:buClr>
        <a:buFont typeface="Wingdings" pitchFamily="2" charset="2"/>
        <a:buChar char="n"/>
        <a:defRPr kumimoji="1" sz="1800" b="1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rtl="0" eaLnBrk="0" fontAlgn="base" hangingPunct="0">
        <a:spcBef>
          <a:spcPct val="20000"/>
        </a:spcBef>
        <a:spcAft>
          <a:spcPct val="0"/>
        </a:spcAft>
        <a:buClr>
          <a:srgbClr val="FF3300"/>
        </a:buClr>
        <a:buFont typeface="Wingdings" pitchFamily="2" charset="2"/>
        <a:buChar char="n"/>
        <a:defRPr kumimoji="1" sz="1500" b="1">
          <a:solidFill>
            <a:schemeClr val="tx1"/>
          </a:solidFill>
          <a:latin typeface="+mn-lt"/>
          <a:ea typeface="+mn-ea"/>
        </a:defRPr>
      </a:lvl2pPr>
      <a:lvl3pPr marL="857250" indent="-171450" algn="l" rtl="0" eaLnBrk="0" fontAlgn="base" hangingPunct="0">
        <a:spcBef>
          <a:spcPct val="20000"/>
        </a:spcBef>
        <a:spcAft>
          <a:spcPct val="0"/>
        </a:spcAft>
        <a:buClr>
          <a:srgbClr val="FF3300"/>
        </a:buClr>
        <a:buFont typeface="Wingdings" pitchFamily="2" charset="2"/>
        <a:buChar char="n"/>
        <a:defRPr kumimoji="1" b="1">
          <a:solidFill>
            <a:schemeClr val="tx1"/>
          </a:solidFill>
          <a:latin typeface="+mn-lt"/>
          <a:ea typeface="+mn-ea"/>
        </a:defRPr>
      </a:lvl3pPr>
      <a:lvl4pPr marL="1200150" indent="-171450" algn="l" rtl="0" eaLnBrk="0" fontAlgn="base" hangingPunct="0">
        <a:spcBef>
          <a:spcPct val="20000"/>
        </a:spcBef>
        <a:spcAft>
          <a:spcPct val="0"/>
        </a:spcAft>
        <a:buChar char="–"/>
        <a:defRPr kumimoji="1" sz="1500">
          <a:solidFill>
            <a:schemeClr val="tx1"/>
          </a:solidFill>
          <a:latin typeface="+mn-lt"/>
          <a:ea typeface="新細明體" pitchFamily="18" charset="-120"/>
        </a:defRPr>
      </a:lvl4pPr>
      <a:lvl5pPr marL="1543050" indent="-171450" algn="l" rtl="0" eaLnBrk="0" fontAlgn="base" hangingPunct="0">
        <a:spcBef>
          <a:spcPct val="20000"/>
        </a:spcBef>
        <a:spcAft>
          <a:spcPct val="0"/>
        </a:spcAft>
        <a:buChar char="»"/>
        <a:defRPr kumimoji="1" sz="1500">
          <a:solidFill>
            <a:schemeClr val="tx1"/>
          </a:solidFill>
          <a:latin typeface="+mn-lt"/>
          <a:ea typeface="新細明體" pitchFamily="18" charset="-120"/>
        </a:defRPr>
      </a:lvl5pPr>
      <a:lvl6pPr marL="1885950" indent="-171450" algn="l" rtl="0" fontAlgn="base">
        <a:spcBef>
          <a:spcPct val="20000"/>
        </a:spcBef>
        <a:spcAft>
          <a:spcPct val="0"/>
        </a:spcAft>
        <a:buChar char="»"/>
        <a:defRPr kumimoji="1" sz="1500">
          <a:solidFill>
            <a:schemeClr val="tx1"/>
          </a:solidFill>
          <a:latin typeface="+mn-lt"/>
          <a:ea typeface="新細明體" pitchFamily="18" charset="-120"/>
        </a:defRPr>
      </a:lvl6pPr>
      <a:lvl7pPr marL="2228850" indent="-171450" algn="l" rtl="0" fontAlgn="base">
        <a:spcBef>
          <a:spcPct val="20000"/>
        </a:spcBef>
        <a:spcAft>
          <a:spcPct val="0"/>
        </a:spcAft>
        <a:buChar char="»"/>
        <a:defRPr kumimoji="1" sz="1500">
          <a:solidFill>
            <a:schemeClr val="tx1"/>
          </a:solidFill>
          <a:latin typeface="+mn-lt"/>
          <a:ea typeface="新細明體" pitchFamily="18" charset="-120"/>
        </a:defRPr>
      </a:lvl7pPr>
      <a:lvl8pPr marL="2571750" indent="-171450" algn="l" rtl="0" fontAlgn="base">
        <a:spcBef>
          <a:spcPct val="20000"/>
        </a:spcBef>
        <a:spcAft>
          <a:spcPct val="0"/>
        </a:spcAft>
        <a:buChar char="»"/>
        <a:defRPr kumimoji="1" sz="1500">
          <a:solidFill>
            <a:schemeClr val="tx1"/>
          </a:solidFill>
          <a:latin typeface="+mn-lt"/>
          <a:ea typeface="新細明體" pitchFamily="18" charset="-120"/>
        </a:defRPr>
      </a:lvl8pPr>
      <a:lvl9pPr marL="2914650" indent="-171450" algn="l" rtl="0" fontAlgn="base">
        <a:spcBef>
          <a:spcPct val="20000"/>
        </a:spcBef>
        <a:spcAft>
          <a:spcPct val="0"/>
        </a:spcAft>
        <a:buChar char="»"/>
        <a:defRPr kumimoji="1" sz="1500">
          <a:solidFill>
            <a:schemeClr val="tx1"/>
          </a:solidFill>
          <a:latin typeface="+mn-lt"/>
          <a:ea typeface="新細明體" pitchFamily="18" charset="-120"/>
        </a:defRPr>
      </a:lvl9pPr>
    </p:bodyStyle>
    <p:otherStyle>
      <a:defPPr>
        <a:defRPr lang="zh-TW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4" name="Rectangle 1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" y="6382651"/>
            <a:ext cx="468149" cy="2139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38192" tIns="69095" rIns="138192" bIns="69095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125">
                <a:latin typeface="Arial" charset="0"/>
                <a:ea typeface="新細明體" pitchFamily="18" charset="-120"/>
              </a:defRPr>
            </a:lvl1pPr>
          </a:lstStyle>
          <a:p>
            <a:pPr defTabSz="571478">
              <a:defRPr/>
            </a:pPr>
            <a:endParaRPr lang="zh-TW" altLang="zh-TW">
              <a:solidFill>
                <a:srgbClr val="000000"/>
              </a:solidFill>
            </a:endParaRPr>
          </a:p>
        </p:txBody>
      </p:sp>
      <p:sp>
        <p:nvSpPr>
          <p:cNvPr id="1027" name="Text Box 21"/>
          <p:cNvSpPr txBox="1">
            <a:spLocks noChangeArrowheads="1"/>
          </p:cNvSpPr>
          <p:nvPr userDrawn="1"/>
        </p:nvSpPr>
        <p:spPr bwMode="auto">
          <a:xfrm>
            <a:off x="468149" y="6453955"/>
            <a:ext cx="2304726" cy="2315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6370" tIns="43184" rIns="86370" bIns="43184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pitchFamily="18" charset="-120"/>
              </a:defRPr>
            </a:lvl9pPr>
          </a:lstStyle>
          <a:p>
            <a:pPr marL="0" marR="0" lvl="0" indent="0" algn="l" defTabSz="571478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938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標楷體" pitchFamily="65" charset="-120"/>
                <a:ea typeface="標楷體" pitchFamily="65" charset="-120"/>
                <a:cs typeface="+mn-cs"/>
              </a:rPr>
              <a:t>誠信  承諾  創新  合作</a:t>
            </a:r>
          </a:p>
        </p:txBody>
      </p:sp>
      <p:sp>
        <p:nvSpPr>
          <p:cNvPr id="1028" name="Line 22"/>
          <p:cNvSpPr>
            <a:spLocks noChangeShapeType="1"/>
          </p:cNvSpPr>
          <p:nvPr userDrawn="1"/>
        </p:nvSpPr>
        <p:spPr bwMode="auto">
          <a:xfrm>
            <a:off x="610755" y="980949"/>
            <a:ext cx="8065101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6370" tIns="43184" rIns="86370" bIns="43184"/>
          <a:lstStyle/>
          <a:p>
            <a:pPr marL="0" marR="0" lvl="0" indent="0" algn="l" defTabSz="57147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12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+mn-cs"/>
            </a:endParaRPr>
          </a:p>
        </p:txBody>
      </p:sp>
      <p:sp>
        <p:nvSpPr>
          <p:cNvPr id="1029" name="Line 23"/>
          <p:cNvSpPr>
            <a:spLocks noChangeShapeType="1"/>
          </p:cNvSpPr>
          <p:nvPr userDrawn="1"/>
        </p:nvSpPr>
        <p:spPr bwMode="auto">
          <a:xfrm>
            <a:off x="2051206" y="6596559"/>
            <a:ext cx="5833838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6370" tIns="43184" rIns="86370" bIns="43184"/>
          <a:lstStyle/>
          <a:p>
            <a:pPr marL="0" marR="0" lvl="0" indent="0" algn="l" defTabSz="57147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12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新細明體" pitchFamily="18" charset="-120"/>
              <a:cs typeface="+mn-cs"/>
            </a:endParaRPr>
          </a:p>
        </p:txBody>
      </p:sp>
      <p:pic>
        <p:nvPicPr>
          <p:cNvPr id="1030" name="Picture 17" descr="3"/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5628" y="6309187"/>
            <a:ext cx="914687" cy="2852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1" name="Rectangle 24"/>
          <p:cNvSpPr>
            <a:spLocks noGrp="1" noChangeArrowheads="1"/>
          </p:cNvSpPr>
          <p:nvPr>
            <p:ph type="title"/>
          </p:nvPr>
        </p:nvSpPr>
        <p:spPr bwMode="auto">
          <a:xfrm>
            <a:off x="610754" y="274410"/>
            <a:ext cx="6699551" cy="6330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38192" tIns="69095" rIns="138192" bIns="69095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</a:p>
        </p:txBody>
      </p:sp>
      <p:sp>
        <p:nvSpPr>
          <p:cNvPr id="1032" name="Rectangle 25"/>
          <p:cNvSpPr>
            <a:spLocks noGrp="1" noChangeArrowheads="1"/>
          </p:cNvSpPr>
          <p:nvPr>
            <p:ph type="body" idx="1"/>
          </p:nvPr>
        </p:nvSpPr>
        <p:spPr bwMode="auto">
          <a:xfrm>
            <a:off x="610754" y="1197018"/>
            <a:ext cx="8076625" cy="4928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38192" tIns="69095" rIns="138192" bIns="6909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</p:txBody>
      </p:sp>
      <p:sp>
        <p:nvSpPr>
          <p:cNvPr id="40987" name="Rectangle 27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346" y="6244369"/>
            <a:ext cx="2895312" cy="4775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38192" tIns="69095" rIns="138192" bIns="69095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313">
                <a:latin typeface="Arial" charset="0"/>
                <a:ea typeface="新細明體" pitchFamily="18" charset="-120"/>
              </a:defRPr>
            </a:lvl1pPr>
          </a:lstStyle>
          <a:p>
            <a:pPr defTabSz="571478">
              <a:defRPr/>
            </a:pPr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79893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549" r:id="rId1"/>
    <p:sldLayoutId id="2147485550" r:id="rId2"/>
    <p:sldLayoutId id="2147485551" r:id="rId3"/>
    <p:sldLayoutId id="2147485552" r:id="rId4"/>
    <p:sldLayoutId id="2147485553" r:id="rId5"/>
    <p:sldLayoutId id="2147485554" r:id="rId6"/>
    <p:sldLayoutId id="2147485555" r:id="rId7"/>
    <p:sldLayoutId id="2147485556" r:id="rId8"/>
    <p:sldLayoutId id="2147485557" r:id="rId9"/>
    <p:sldLayoutId id="2147485558" r:id="rId10"/>
    <p:sldLayoutId id="2147485559" r:id="rId11"/>
    <p:sldLayoutId id="2147485560" r:id="rId12"/>
    <p:sldLayoutId id="2147485561" r:id="rId13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2813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2813" b="1">
          <a:solidFill>
            <a:schemeClr val="tx2"/>
          </a:solidFill>
          <a:latin typeface="標楷體" pitchFamily="65" charset="-120"/>
          <a:ea typeface="標楷體" pitchFamily="65" charset="-12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2813" b="1">
          <a:solidFill>
            <a:schemeClr val="tx2"/>
          </a:solidFill>
          <a:latin typeface="標楷體" pitchFamily="65" charset="-120"/>
          <a:ea typeface="標楷體" pitchFamily="65" charset="-12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2813" b="1">
          <a:solidFill>
            <a:schemeClr val="tx2"/>
          </a:solidFill>
          <a:latin typeface="標楷體" pitchFamily="65" charset="-120"/>
          <a:ea typeface="標楷體" pitchFamily="65" charset="-12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2813" b="1">
          <a:solidFill>
            <a:schemeClr val="tx2"/>
          </a:solidFill>
          <a:latin typeface="標楷體" pitchFamily="65" charset="-120"/>
          <a:ea typeface="標楷體" pitchFamily="65" charset="-120"/>
        </a:defRPr>
      </a:lvl5pPr>
      <a:lvl6pPr marL="431839" algn="l" rtl="0" fontAlgn="base">
        <a:spcBef>
          <a:spcPct val="0"/>
        </a:spcBef>
        <a:spcAft>
          <a:spcPct val="0"/>
        </a:spcAft>
        <a:defRPr kumimoji="1" sz="2813" b="1">
          <a:solidFill>
            <a:schemeClr val="tx2"/>
          </a:solidFill>
          <a:latin typeface="標楷體" pitchFamily="65" charset="-120"/>
          <a:ea typeface="標楷體" pitchFamily="65" charset="-120"/>
        </a:defRPr>
      </a:lvl6pPr>
      <a:lvl7pPr marL="863678" algn="l" rtl="0" fontAlgn="base">
        <a:spcBef>
          <a:spcPct val="0"/>
        </a:spcBef>
        <a:spcAft>
          <a:spcPct val="0"/>
        </a:spcAft>
        <a:defRPr kumimoji="1" sz="2813" b="1">
          <a:solidFill>
            <a:schemeClr val="tx2"/>
          </a:solidFill>
          <a:latin typeface="標楷體" pitchFamily="65" charset="-120"/>
          <a:ea typeface="標楷體" pitchFamily="65" charset="-120"/>
        </a:defRPr>
      </a:lvl7pPr>
      <a:lvl8pPr marL="1295516" algn="l" rtl="0" fontAlgn="base">
        <a:spcBef>
          <a:spcPct val="0"/>
        </a:spcBef>
        <a:spcAft>
          <a:spcPct val="0"/>
        </a:spcAft>
        <a:defRPr kumimoji="1" sz="2813" b="1">
          <a:solidFill>
            <a:schemeClr val="tx2"/>
          </a:solidFill>
          <a:latin typeface="標楷體" pitchFamily="65" charset="-120"/>
          <a:ea typeface="標楷體" pitchFamily="65" charset="-120"/>
        </a:defRPr>
      </a:lvl8pPr>
      <a:lvl9pPr marL="1727355" algn="l" rtl="0" fontAlgn="base">
        <a:spcBef>
          <a:spcPct val="0"/>
        </a:spcBef>
        <a:spcAft>
          <a:spcPct val="0"/>
        </a:spcAft>
        <a:defRPr kumimoji="1" sz="2813" b="1">
          <a:solidFill>
            <a:schemeClr val="tx2"/>
          </a:solidFill>
          <a:latin typeface="標楷體" pitchFamily="65" charset="-120"/>
          <a:ea typeface="標楷體" pitchFamily="65" charset="-120"/>
        </a:defRPr>
      </a:lvl9pPr>
    </p:titleStyle>
    <p:bodyStyle>
      <a:lvl1pPr marL="322571" indent="-322571" algn="l" rtl="0" eaLnBrk="0" fontAlgn="base" hangingPunct="0">
        <a:spcBef>
          <a:spcPct val="20000"/>
        </a:spcBef>
        <a:spcAft>
          <a:spcPct val="0"/>
        </a:spcAft>
        <a:buClr>
          <a:srgbClr val="FF3300"/>
        </a:buClr>
        <a:buFont typeface="Wingdings" pitchFamily="2" charset="2"/>
        <a:buChar char="n"/>
        <a:defRPr kumimoji="1" sz="2250" b="1">
          <a:solidFill>
            <a:schemeClr val="tx1"/>
          </a:solidFill>
          <a:latin typeface="+mn-lt"/>
          <a:ea typeface="+mn-ea"/>
          <a:cs typeface="+mn-cs"/>
        </a:defRPr>
      </a:lvl1pPr>
      <a:lvl2pPr marL="700652" indent="-268559" algn="l" rtl="0" eaLnBrk="0" fontAlgn="base" hangingPunct="0">
        <a:spcBef>
          <a:spcPct val="20000"/>
        </a:spcBef>
        <a:spcAft>
          <a:spcPct val="0"/>
        </a:spcAft>
        <a:buClr>
          <a:srgbClr val="FF3300"/>
        </a:buClr>
        <a:buFont typeface="Wingdings" pitchFamily="2" charset="2"/>
        <a:buChar char="n"/>
        <a:defRPr kumimoji="1" sz="1875" b="1">
          <a:solidFill>
            <a:schemeClr val="tx1"/>
          </a:solidFill>
          <a:latin typeface="+mn-lt"/>
          <a:ea typeface="+mn-ea"/>
        </a:defRPr>
      </a:lvl2pPr>
      <a:lvl3pPr marL="1078735" indent="-214547" algn="l" rtl="0" eaLnBrk="0" fontAlgn="base" hangingPunct="0">
        <a:spcBef>
          <a:spcPct val="20000"/>
        </a:spcBef>
        <a:spcAft>
          <a:spcPct val="0"/>
        </a:spcAft>
        <a:buClr>
          <a:srgbClr val="FF3300"/>
        </a:buClr>
        <a:buFont typeface="Wingdings" pitchFamily="2" charset="2"/>
        <a:buChar char="n"/>
        <a:defRPr kumimoji="1" b="1">
          <a:solidFill>
            <a:schemeClr val="tx1"/>
          </a:solidFill>
          <a:latin typeface="+mn-lt"/>
          <a:ea typeface="+mn-ea"/>
        </a:defRPr>
      </a:lvl3pPr>
      <a:lvl4pPr marL="1510829" indent="-214547" algn="l" rtl="0" eaLnBrk="0" fontAlgn="base" hangingPunct="0">
        <a:spcBef>
          <a:spcPct val="20000"/>
        </a:spcBef>
        <a:spcAft>
          <a:spcPct val="0"/>
        </a:spcAft>
        <a:buChar char="–"/>
        <a:defRPr kumimoji="1" sz="1875">
          <a:solidFill>
            <a:schemeClr val="tx1"/>
          </a:solidFill>
          <a:latin typeface="+mn-lt"/>
          <a:ea typeface="新細明體" pitchFamily="18" charset="-120"/>
        </a:defRPr>
      </a:lvl4pPr>
      <a:lvl5pPr marL="1942922" indent="-214547" algn="l" rtl="0" eaLnBrk="0" fontAlgn="base" hangingPunct="0">
        <a:spcBef>
          <a:spcPct val="20000"/>
        </a:spcBef>
        <a:spcAft>
          <a:spcPct val="0"/>
        </a:spcAft>
        <a:buChar char="»"/>
        <a:defRPr kumimoji="1" sz="1875">
          <a:solidFill>
            <a:schemeClr val="tx1"/>
          </a:solidFill>
          <a:latin typeface="+mn-lt"/>
          <a:ea typeface="新細明體" pitchFamily="18" charset="-120"/>
        </a:defRPr>
      </a:lvl5pPr>
      <a:lvl6pPr marL="2375114" indent="-215920" algn="l" rtl="0" fontAlgn="base">
        <a:spcBef>
          <a:spcPct val="20000"/>
        </a:spcBef>
        <a:spcAft>
          <a:spcPct val="0"/>
        </a:spcAft>
        <a:buChar char="»"/>
        <a:defRPr kumimoji="1" sz="1875">
          <a:solidFill>
            <a:schemeClr val="tx1"/>
          </a:solidFill>
          <a:latin typeface="+mn-lt"/>
          <a:ea typeface="新細明體" pitchFamily="18" charset="-120"/>
        </a:defRPr>
      </a:lvl6pPr>
      <a:lvl7pPr marL="2806953" indent="-215920" algn="l" rtl="0" fontAlgn="base">
        <a:spcBef>
          <a:spcPct val="20000"/>
        </a:spcBef>
        <a:spcAft>
          <a:spcPct val="0"/>
        </a:spcAft>
        <a:buChar char="»"/>
        <a:defRPr kumimoji="1" sz="1875">
          <a:solidFill>
            <a:schemeClr val="tx1"/>
          </a:solidFill>
          <a:latin typeface="+mn-lt"/>
          <a:ea typeface="新細明體" pitchFamily="18" charset="-120"/>
        </a:defRPr>
      </a:lvl7pPr>
      <a:lvl8pPr marL="3238791" indent="-215920" algn="l" rtl="0" fontAlgn="base">
        <a:spcBef>
          <a:spcPct val="20000"/>
        </a:spcBef>
        <a:spcAft>
          <a:spcPct val="0"/>
        </a:spcAft>
        <a:buChar char="»"/>
        <a:defRPr kumimoji="1" sz="1875">
          <a:solidFill>
            <a:schemeClr val="tx1"/>
          </a:solidFill>
          <a:latin typeface="+mn-lt"/>
          <a:ea typeface="新細明體" pitchFamily="18" charset="-120"/>
        </a:defRPr>
      </a:lvl8pPr>
      <a:lvl9pPr marL="3670630" indent="-215920" algn="l" rtl="0" fontAlgn="base">
        <a:spcBef>
          <a:spcPct val="20000"/>
        </a:spcBef>
        <a:spcAft>
          <a:spcPct val="0"/>
        </a:spcAft>
        <a:buChar char="»"/>
        <a:defRPr kumimoji="1" sz="1875">
          <a:solidFill>
            <a:schemeClr val="tx1"/>
          </a:solidFill>
          <a:latin typeface="+mn-lt"/>
          <a:ea typeface="新細明體" pitchFamily="18" charset="-120"/>
        </a:defRPr>
      </a:lvl9pPr>
    </p:bodyStyle>
    <p:otherStyle>
      <a:defPPr>
        <a:defRPr lang="zh-TW"/>
      </a:defPPr>
      <a:lvl1pPr marL="0" algn="l" defTabSz="863678" rtl="0" eaLnBrk="1" latinLnBrk="0" hangingPunct="1">
        <a:defRPr sz="1688" kern="1200">
          <a:solidFill>
            <a:schemeClr val="tx1"/>
          </a:solidFill>
          <a:latin typeface="+mn-lt"/>
          <a:ea typeface="+mn-ea"/>
          <a:cs typeface="+mn-cs"/>
        </a:defRPr>
      </a:lvl1pPr>
      <a:lvl2pPr marL="431839" algn="l" defTabSz="863678" rtl="0" eaLnBrk="1" latinLnBrk="0" hangingPunct="1">
        <a:defRPr sz="1688" kern="1200">
          <a:solidFill>
            <a:schemeClr val="tx1"/>
          </a:solidFill>
          <a:latin typeface="+mn-lt"/>
          <a:ea typeface="+mn-ea"/>
          <a:cs typeface="+mn-cs"/>
        </a:defRPr>
      </a:lvl2pPr>
      <a:lvl3pPr marL="863678" algn="l" defTabSz="863678" rtl="0" eaLnBrk="1" latinLnBrk="0" hangingPunct="1">
        <a:defRPr sz="1688" kern="1200">
          <a:solidFill>
            <a:schemeClr val="tx1"/>
          </a:solidFill>
          <a:latin typeface="+mn-lt"/>
          <a:ea typeface="+mn-ea"/>
          <a:cs typeface="+mn-cs"/>
        </a:defRPr>
      </a:lvl3pPr>
      <a:lvl4pPr marL="1295516" algn="l" defTabSz="863678" rtl="0" eaLnBrk="1" latinLnBrk="0" hangingPunct="1">
        <a:defRPr sz="1688" kern="1200">
          <a:solidFill>
            <a:schemeClr val="tx1"/>
          </a:solidFill>
          <a:latin typeface="+mn-lt"/>
          <a:ea typeface="+mn-ea"/>
          <a:cs typeface="+mn-cs"/>
        </a:defRPr>
      </a:lvl4pPr>
      <a:lvl5pPr marL="1727355" algn="l" defTabSz="863678" rtl="0" eaLnBrk="1" latinLnBrk="0" hangingPunct="1">
        <a:defRPr sz="1688" kern="1200">
          <a:solidFill>
            <a:schemeClr val="tx1"/>
          </a:solidFill>
          <a:latin typeface="+mn-lt"/>
          <a:ea typeface="+mn-ea"/>
          <a:cs typeface="+mn-cs"/>
        </a:defRPr>
      </a:lvl5pPr>
      <a:lvl6pPr marL="2159195" algn="l" defTabSz="863678" rtl="0" eaLnBrk="1" latinLnBrk="0" hangingPunct="1">
        <a:defRPr sz="1688" kern="1200">
          <a:solidFill>
            <a:schemeClr val="tx1"/>
          </a:solidFill>
          <a:latin typeface="+mn-lt"/>
          <a:ea typeface="+mn-ea"/>
          <a:cs typeface="+mn-cs"/>
        </a:defRPr>
      </a:lvl6pPr>
      <a:lvl7pPr marL="2591033" algn="l" defTabSz="863678" rtl="0" eaLnBrk="1" latinLnBrk="0" hangingPunct="1">
        <a:defRPr sz="1688" kern="1200">
          <a:solidFill>
            <a:schemeClr val="tx1"/>
          </a:solidFill>
          <a:latin typeface="+mn-lt"/>
          <a:ea typeface="+mn-ea"/>
          <a:cs typeface="+mn-cs"/>
        </a:defRPr>
      </a:lvl7pPr>
      <a:lvl8pPr marL="3022873" algn="l" defTabSz="863678" rtl="0" eaLnBrk="1" latinLnBrk="0" hangingPunct="1">
        <a:defRPr sz="1688" kern="1200">
          <a:solidFill>
            <a:schemeClr val="tx1"/>
          </a:solidFill>
          <a:latin typeface="+mn-lt"/>
          <a:ea typeface="+mn-ea"/>
          <a:cs typeface="+mn-cs"/>
        </a:defRPr>
      </a:lvl8pPr>
      <a:lvl9pPr marL="3454711" algn="l" defTabSz="863678" rtl="0" eaLnBrk="1" latinLnBrk="0" hangingPunct="1">
        <a:defRPr sz="168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slide" Target="slide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43.xml"/><Relationship Id="rId3" Type="http://schemas.openxmlformats.org/officeDocument/2006/relationships/slide" Target="slide3.xml"/><Relationship Id="rId7" Type="http://schemas.openxmlformats.org/officeDocument/2006/relationships/slide" Target="slide39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slide" Target="slide32.xml"/><Relationship Id="rId5" Type="http://schemas.openxmlformats.org/officeDocument/2006/relationships/slide" Target="slide18.xml"/><Relationship Id="rId4" Type="http://schemas.openxmlformats.org/officeDocument/2006/relationships/slide" Target="slide12.xml"/><Relationship Id="rId9" Type="http://schemas.openxmlformats.org/officeDocument/2006/relationships/slide" Target="slide4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slide" Target="slide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slide" Target="slide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5" Type="http://schemas.openxmlformats.org/officeDocument/2006/relationships/slide" Target="slide2.xml"/><Relationship Id="rId4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5" Type="http://schemas.openxmlformats.org/officeDocument/2006/relationships/slide" Target="slide2.xml"/><Relationship Id="rId4" Type="http://schemas.openxmlformats.org/officeDocument/2006/relationships/image" Target="../media/image21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5" Type="http://schemas.openxmlformats.org/officeDocument/2006/relationships/slide" Target="slide2.xml"/><Relationship Id="rId4" Type="http://schemas.openxmlformats.org/officeDocument/2006/relationships/image" Target="../media/image25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5" Type="http://schemas.openxmlformats.org/officeDocument/2006/relationships/slide" Target="slide2.xml"/><Relationship Id="rId4" Type="http://schemas.openxmlformats.org/officeDocument/2006/relationships/image" Target="../media/image2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5" Type="http://schemas.openxmlformats.org/officeDocument/2006/relationships/slide" Target="slide2.xml"/><Relationship Id="rId4" Type="http://schemas.openxmlformats.org/officeDocument/2006/relationships/image" Target="../media/image2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4" Type="http://schemas.openxmlformats.org/officeDocument/2006/relationships/slide" Target="slide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slide" Target="slide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5" Type="http://schemas.openxmlformats.org/officeDocument/2006/relationships/slide" Target="slide2.xml"/><Relationship Id="rId4" Type="http://schemas.openxmlformats.org/officeDocument/2006/relationships/image" Target="../media/image3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png"/><Relationship Id="rId4" Type="http://schemas.openxmlformats.org/officeDocument/2006/relationships/slide" Target="slide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jpe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Relationship Id="rId5" Type="http://schemas.openxmlformats.org/officeDocument/2006/relationships/slide" Target="slide2.xml"/><Relationship Id="rId4" Type="http://schemas.openxmlformats.org/officeDocument/2006/relationships/image" Target="../media/image5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3"/>
          <p:cNvSpPr>
            <a:spLocks noChangeArrowheads="1"/>
          </p:cNvSpPr>
          <p:nvPr/>
        </p:nvSpPr>
        <p:spPr bwMode="auto">
          <a:xfrm>
            <a:off x="611188" y="1125538"/>
            <a:ext cx="5915025" cy="633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TW" altLang="zh-TW" sz="3200" b="1">
              <a:solidFill>
                <a:schemeClr val="tx2"/>
              </a:solidFill>
              <a:latin typeface="標楷體" pitchFamily="65" charset="-120"/>
              <a:ea typeface="標楷體" pitchFamily="65" charset="-120"/>
            </a:endParaRPr>
          </a:p>
        </p:txBody>
      </p:sp>
      <p:pic>
        <p:nvPicPr>
          <p:cNvPr id="15363" name="Picture 4" descr="銀行弧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5707063"/>
            <a:ext cx="9144000" cy="1150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4" name="Line 5"/>
          <p:cNvSpPr>
            <a:spLocks noChangeShapeType="1"/>
          </p:cNvSpPr>
          <p:nvPr/>
        </p:nvSpPr>
        <p:spPr bwMode="auto">
          <a:xfrm>
            <a:off x="611188" y="1989138"/>
            <a:ext cx="8065268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15365" name="Text Box 9"/>
          <p:cNvSpPr txBox="1">
            <a:spLocks noChangeArrowheads="1"/>
          </p:cNvSpPr>
          <p:nvPr/>
        </p:nvSpPr>
        <p:spPr bwMode="auto">
          <a:xfrm>
            <a:off x="539552" y="1268760"/>
            <a:ext cx="8136904" cy="5358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tIns="180000">
            <a:spAutoFit/>
          </a:bodyPr>
          <a:lstStyle/>
          <a:p>
            <a:pPr>
              <a:lnSpc>
                <a:spcPts val="2100"/>
              </a:lnSpc>
              <a:spcBef>
                <a:spcPct val="50000"/>
              </a:spcBef>
            </a:pPr>
            <a:r>
              <a:rPr lang="en-US" altLang="zh-TW" sz="2800" b="1" dirty="0">
                <a:ea typeface="標楷體" pitchFamily="65" charset="-120"/>
              </a:rPr>
              <a:t> </a:t>
            </a:r>
            <a:r>
              <a:rPr lang="zh-TW" altLang="en-US" sz="3600" b="1" dirty="0">
                <a:latin typeface="微軟正黑體" pitchFamily="34" charset="-120"/>
                <a:ea typeface="微軟正黑體" pitchFamily="34" charset="-120"/>
              </a:rPr>
              <a:t>利率市場早報</a:t>
            </a:r>
            <a:endParaRPr lang="en-US" altLang="zh-TW" sz="2800" b="1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9DAF86AB-F6DB-45F1-AC1A-A5BDF7A73F56}"/>
              </a:ext>
            </a:extLst>
          </p:cNvPr>
          <p:cNvSpPr txBox="1"/>
          <p:nvPr/>
        </p:nvSpPr>
        <p:spPr>
          <a:xfrm>
            <a:off x="6228184" y="1389618"/>
            <a:ext cx="244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dirty="0"/>
              <a:t>2025/07/30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983673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圖片 21">
            <a:extLst>
              <a:ext uri="{FF2B5EF4-FFF2-40B4-BE49-F238E27FC236}">
                <a16:creationId xmlns:a16="http://schemas.microsoft.com/office/drawing/2014/main" id="{28AB08C4-D443-4C3C-839F-01B27BE6990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433" y="3387799"/>
            <a:ext cx="3861320" cy="2514809"/>
          </a:xfrm>
          <a:prstGeom prst="rect">
            <a:avLst/>
          </a:prstGeom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>
          <a:xfrm>
            <a:off x="8675688" y="6627637"/>
            <a:ext cx="468312" cy="215900"/>
          </a:xfrm>
        </p:spPr>
        <p:txBody>
          <a:bodyPr/>
          <a:lstStyle/>
          <a:p>
            <a:pPr>
              <a:defRPr/>
            </a:pPr>
            <a:fld id="{A71697D7-8013-4975-95E3-48F7F3F7499B}" type="slidenum">
              <a:rPr lang="zh-TW" altLang="en-US" smtClean="0">
                <a:solidFill>
                  <a:srgbClr val="000000"/>
                </a:solidFill>
              </a:rPr>
              <a:pPr>
                <a:defRPr/>
              </a:pPr>
              <a:t>10</a:t>
            </a:fld>
            <a:endParaRPr lang="en-US" altLang="zh-TW" dirty="0">
              <a:solidFill>
                <a:srgbClr val="000000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539552" y="497036"/>
            <a:ext cx="813613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400" b="1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通膨預期高檔及關稅明朗使降息預期延後，債市暫偏空震盪</a:t>
            </a:r>
            <a:endParaRPr lang="en-US" altLang="zh-TW" sz="2400" b="1" dirty="0">
              <a:solidFill>
                <a:srgbClr val="00000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801C8D31-7DB9-47F8-94EE-4FCE6E7F59AD}"/>
              </a:ext>
            </a:extLst>
          </p:cNvPr>
          <p:cNvSpPr txBox="1"/>
          <p:nvPr/>
        </p:nvSpPr>
        <p:spPr>
          <a:xfrm>
            <a:off x="611560" y="1124744"/>
            <a:ext cx="8064128" cy="2263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目前 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5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10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20Y BEI 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仍呈現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短端 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Backwardation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、長端 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Contango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的型態</a:t>
            </a: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BEI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再度創高，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市場通膨預期之 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upside 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已達相對極端敏感之程度，預估後續上行空間不多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，若關稅帶來之通膨影響不如預期嚴峻，則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下檔留有寬廣空間，靜待情緒轉折</a:t>
            </a:r>
            <a:endParaRPr lang="en-US" altLang="zh-TW" sz="1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降息預期持穩使短率有撐，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2s/5s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2s/10s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近期 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Flatten 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幅度較大、更長端的 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Term Spread 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則也呈現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小幅 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Flatten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，不過因長債之市場規模長線將萎縮 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 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供需皆減少 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，中長端 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Steepen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趨勢未變。關注就業數據若開低則 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5s/10s BEI 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有望進一步 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Widen</a:t>
            </a:r>
          </a:p>
        </p:txBody>
      </p:sp>
      <p:sp>
        <p:nvSpPr>
          <p:cNvPr id="6" name="文字方塊 5">
            <a:hlinkClick r:id="rId4" action="ppaction://hlinksldjump"/>
            <a:extLst>
              <a:ext uri="{FF2B5EF4-FFF2-40B4-BE49-F238E27FC236}">
                <a16:creationId xmlns:a16="http://schemas.microsoft.com/office/drawing/2014/main" id="{B22BF2F8-2A3F-4EE1-AAF6-59FC81254355}"/>
              </a:ext>
            </a:extLst>
          </p:cNvPr>
          <p:cNvSpPr txBox="1"/>
          <p:nvPr/>
        </p:nvSpPr>
        <p:spPr>
          <a:xfrm>
            <a:off x="3203848" y="44624"/>
            <a:ext cx="54718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市場總評 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最新資訊 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 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本週重要數據 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 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財政部融資計畫 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12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通膨預期 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 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情境分析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8624F1B6-2A98-4BA9-AA57-CEF655023DBB}"/>
              </a:ext>
            </a:extLst>
          </p:cNvPr>
          <p:cNvSpPr txBox="1"/>
          <p:nvPr/>
        </p:nvSpPr>
        <p:spPr>
          <a:xfrm>
            <a:off x="539552" y="5990559"/>
            <a:ext cx="82089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註：美債平衡通膨率 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BEI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（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Break-Even Inflation Rates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）為美國</a:t>
            </a:r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同天期公債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與</a:t>
            </a:r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抗通膨債券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（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TIPS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）兩者的殖利率差</a:t>
            </a:r>
            <a:endParaRPr lang="en-US" altLang="zh-TW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資料來源：</a:t>
            </a:r>
            <a:r>
              <a:rPr lang="en-US" altLang="zh-TW" sz="12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MacroMicro</a:t>
            </a:r>
            <a:endParaRPr lang="en-US" altLang="zh-TW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29" name="直線單箭頭接點 28">
            <a:extLst>
              <a:ext uri="{FF2B5EF4-FFF2-40B4-BE49-F238E27FC236}">
                <a16:creationId xmlns:a16="http://schemas.microsoft.com/office/drawing/2014/main" id="{841B072C-37F8-4764-988A-3A1F02B355B7}"/>
              </a:ext>
            </a:extLst>
          </p:cNvPr>
          <p:cNvCxnSpPr>
            <a:cxnSpLocks/>
          </p:cNvCxnSpPr>
          <p:nvPr/>
        </p:nvCxnSpPr>
        <p:spPr>
          <a:xfrm flipV="1">
            <a:off x="4371871" y="4149080"/>
            <a:ext cx="125681" cy="84428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圖片 19">
            <a:extLst>
              <a:ext uri="{FF2B5EF4-FFF2-40B4-BE49-F238E27FC236}">
                <a16:creationId xmlns:a16="http://schemas.microsoft.com/office/drawing/2014/main" id="{511F23FB-92EB-470C-A114-1F23B8E4BDE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1122" y="3387799"/>
            <a:ext cx="3861318" cy="2514808"/>
          </a:xfrm>
          <a:prstGeom prst="rect">
            <a:avLst/>
          </a:prstGeom>
        </p:spPr>
      </p:pic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5F5EEDD0-AD49-47C7-84A7-FF7BFBFA2BF7}"/>
              </a:ext>
            </a:extLst>
          </p:cNvPr>
          <p:cNvCxnSpPr>
            <a:cxnSpLocks/>
          </p:cNvCxnSpPr>
          <p:nvPr/>
        </p:nvCxnSpPr>
        <p:spPr>
          <a:xfrm>
            <a:off x="4342675" y="4509120"/>
            <a:ext cx="143978" cy="51204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10400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>
          <a:xfrm>
            <a:off x="8675688" y="6627637"/>
            <a:ext cx="468312" cy="215900"/>
          </a:xfrm>
        </p:spPr>
        <p:txBody>
          <a:bodyPr/>
          <a:lstStyle/>
          <a:p>
            <a:pPr>
              <a:defRPr/>
            </a:pPr>
            <a:fld id="{A71697D7-8013-4975-95E3-48F7F3F7499B}" type="slidenum">
              <a:rPr lang="zh-TW" altLang="en-US" smtClean="0">
                <a:solidFill>
                  <a:srgbClr val="000000"/>
                </a:solidFill>
              </a:rPr>
              <a:pPr>
                <a:defRPr/>
              </a:pPr>
              <a:t>11</a:t>
            </a:fld>
            <a:endParaRPr lang="en-US" altLang="zh-TW" dirty="0">
              <a:solidFill>
                <a:srgbClr val="000000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539552" y="497036"/>
            <a:ext cx="813613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400" b="1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市場議題 </a:t>
            </a:r>
            <a:r>
              <a:rPr lang="en-US" altLang="zh-TW" sz="2400" b="1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(Tail Risks) </a:t>
            </a:r>
            <a:r>
              <a:rPr lang="zh-TW" altLang="en-US" sz="2400" b="1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情境分析</a:t>
            </a:r>
            <a:endParaRPr lang="en-US" altLang="zh-TW" sz="2400" b="1" dirty="0">
              <a:solidFill>
                <a:srgbClr val="00000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801C8D31-7DB9-47F8-94EE-4FCE6E7F59AD}"/>
              </a:ext>
            </a:extLst>
          </p:cNvPr>
          <p:cNvSpPr txBox="1"/>
          <p:nvPr/>
        </p:nvSpPr>
        <p:spPr>
          <a:xfrm>
            <a:off x="611560" y="1124744"/>
            <a:ext cx="8064128" cy="55870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Powell 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遭到提前解雇</a:t>
            </a:r>
            <a:endParaRPr lang="en-US" altLang="zh-TW" sz="1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16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Bessent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雖建議不需提前炒掉 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Powell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，但最終決定權仍落在 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Trump 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本身，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市場未來還是會伺機交易 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Fed 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獨立性受挑戰這個主題</a:t>
            </a:r>
            <a:endParaRPr lang="en-US" altLang="zh-TW" sz="1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市場預期新任主席將成為 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Trump 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魁儡，有望提前給與鴿派前瞻指引 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不一定能馬上降息，因為 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Fed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利率決策是委員投票制而非主席決定 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拉低短率，然 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Term Premium 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及通膨預期大幅提升將拉抬長率，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YC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將呈 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Steepen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DXY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將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走弱</a:t>
            </a:r>
            <a:endParaRPr lang="en-US" altLang="zh-TW" sz="1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降息促使股市上漲有一個前提：</a:t>
            </a:r>
            <a:r>
              <a:rPr lang="zh-TW" altLang="en-US" sz="16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市場要相信不會影響到通膨</a:t>
            </a:r>
            <a:endParaRPr lang="en-US" altLang="zh-TW" sz="1600" b="1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Trump 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對半導體課徵 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30%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以上高額關稅，且無友岸外包或豁免機制</a:t>
            </a:r>
            <a:endParaRPr lang="en-US" altLang="zh-TW" sz="1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美國若對半導體強徵全面關稅，將削弱自身的消費動能及科技競爭力，「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有條件課徵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」仍為 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base case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，透過關稅作為談判手段吸引資金流向美國仍為主要目的</a:t>
            </a: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若美元提前反應市場對關稅談判結果之預期，可先提前布局 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USDTWD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OTM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Put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，為美債多頭部位提供匯兌保護</a:t>
            </a: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最終仍為美國消費者承受半導體關稅漲價的傷害 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需求彈性低且本土產能、生態系不成熟 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，恐將陷入停滯型通膨，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Fed 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面臨兩難</a:t>
            </a: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文字方塊 5">
            <a:hlinkClick r:id="rId3" action="ppaction://hlinksldjump"/>
            <a:extLst>
              <a:ext uri="{FF2B5EF4-FFF2-40B4-BE49-F238E27FC236}">
                <a16:creationId xmlns:a16="http://schemas.microsoft.com/office/drawing/2014/main" id="{B22BF2F8-2A3F-4EE1-AAF6-59FC81254355}"/>
              </a:ext>
            </a:extLst>
          </p:cNvPr>
          <p:cNvSpPr txBox="1"/>
          <p:nvPr/>
        </p:nvSpPr>
        <p:spPr>
          <a:xfrm>
            <a:off x="3131840" y="44624"/>
            <a:ext cx="55438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市場總評 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最新資訊 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 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本週重要數據 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 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財政部融資計畫 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通膨預期 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 </a:t>
            </a:r>
            <a:r>
              <a:rPr lang="zh-TW" altLang="en-US" sz="12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情境分析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4666019B-30EC-4A48-B08C-CEEF1C154B3A}"/>
              </a:ext>
            </a:extLst>
          </p:cNvPr>
          <p:cNvSpPr txBox="1"/>
          <p:nvPr/>
        </p:nvSpPr>
        <p:spPr>
          <a:xfrm>
            <a:off x="539552" y="6063679"/>
            <a:ext cx="74168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TW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資料來源：財經捕手、</a:t>
            </a:r>
            <a:r>
              <a:rPr lang="en-US" altLang="zh-TW" sz="12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MacroMicro</a:t>
            </a:r>
            <a:endParaRPr lang="en-US" altLang="zh-TW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933858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683568" y="1988840"/>
            <a:ext cx="80648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ts val="600"/>
              </a:spcBef>
              <a:spcAft>
                <a:spcPts val="600"/>
              </a:spcAft>
              <a:buClr>
                <a:srgbClr val="FF0000"/>
              </a:buClr>
            </a:pPr>
            <a:r>
              <a:rPr lang="en-US" altLang="zh-TW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r>
              <a:rPr lang="zh-TW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交易</a:t>
            </a:r>
            <a:r>
              <a:rPr lang="zh-TW" altLang="en-US" sz="3600" b="1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策略 </a:t>
            </a:r>
            <a:r>
              <a:rPr lang="en-US" altLang="zh-TW" sz="3600" b="1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&amp;</a:t>
            </a:r>
            <a:r>
              <a:rPr lang="zh-TW" altLang="en-US" sz="3600" b="1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 績效回顧</a:t>
            </a:r>
            <a:endParaRPr lang="en-US" altLang="zh-TW" sz="3600" b="1" dirty="0">
              <a:solidFill>
                <a:srgbClr val="00000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71697D7-8013-4975-95E3-48F7F3F7499B}" type="slidenum">
              <a:rPr lang="zh-TW" altLang="en-US" smtClean="0"/>
              <a:pPr>
                <a:defRPr/>
              </a:pPr>
              <a:t>12</a:t>
            </a:fld>
            <a:endParaRPr lang="en-US" altLang="zh-TW" dirty="0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64C4865D-0B14-4B48-BBE7-CDAF63C27A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1129244"/>
              </p:ext>
            </p:extLst>
          </p:nvPr>
        </p:nvGraphicFramePr>
        <p:xfrm>
          <a:off x="683568" y="2852936"/>
          <a:ext cx="5904656" cy="11125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5904656">
                  <a:extLst>
                    <a:ext uri="{9D8B030D-6E8A-4147-A177-3AD203B41FA5}">
                      <a16:colId xmlns:a16="http://schemas.microsoft.com/office/drawing/2014/main" val="5476595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vl="1"/>
                      <a:r>
                        <a:rPr lang="zh-TW" altLang="en-US" b="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美債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926000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1"/>
                      <a:r>
                        <a:rPr lang="zh-TW" altLang="en-US" b="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近期交易整理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468596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1"/>
                      <a:r>
                        <a:rPr lang="zh-TW" altLang="en-US" b="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績效回顧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835044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981178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>
          <a:xfrm>
            <a:off x="8675688" y="6627637"/>
            <a:ext cx="468312" cy="215900"/>
          </a:xfrm>
        </p:spPr>
        <p:txBody>
          <a:bodyPr/>
          <a:lstStyle/>
          <a:p>
            <a:pPr>
              <a:defRPr/>
            </a:pPr>
            <a:fld id="{A71697D7-8013-4975-95E3-48F7F3F7499B}" type="slidenum">
              <a:rPr lang="zh-TW" altLang="en-US" smtClean="0">
                <a:solidFill>
                  <a:srgbClr val="000000"/>
                </a:solidFill>
              </a:rPr>
              <a:pPr>
                <a:defRPr/>
              </a:pPr>
              <a:t>13</a:t>
            </a:fld>
            <a:endParaRPr lang="en-US" altLang="zh-TW" dirty="0">
              <a:solidFill>
                <a:srgbClr val="000000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539552" y="497036"/>
            <a:ext cx="83529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400" b="1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債市短線漲多，觀察 </a:t>
            </a:r>
            <a:r>
              <a:rPr lang="en-US" altLang="zh-TW" sz="2400" b="1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GDP</a:t>
            </a:r>
            <a:r>
              <a:rPr lang="zh-TW" altLang="en-US" sz="2400" b="1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 公布後反應評估市場對基本面預期</a:t>
            </a:r>
            <a:endParaRPr lang="en-US" altLang="zh-TW" sz="2400" b="1" dirty="0">
              <a:solidFill>
                <a:srgbClr val="00000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801C8D31-7DB9-47F8-94EE-4FCE6E7F59AD}"/>
              </a:ext>
            </a:extLst>
          </p:cNvPr>
          <p:cNvSpPr txBox="1"/>
          <p:nvPr/>
        </p:nvSpPr>
        <p:spPr>
          <a:xfrm>
            <a:off x="539552" y="958701"/>
            <a:ext cx="8064128" cy="55870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2Y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技術面：區間看 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3.86% ~ 3.90%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，昨日隨美中談判未達成協議，市場不確定性提升而使多頭發力，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下行約 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5bp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，回到正三角形收斂 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fair value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位置</a:t>
            </a:r>
            <a:endParaRPr lang="en-US" altLang="zh-TW" sz="1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基本</a:t>
            </a:r>
            <a:r>
              <a:rPr lang="zh-TW" altLang="en-US" sz="1600">
                <a:latin typeface="微軟正黑體" panose="020B0604030504040204" pitchFamily="34" charset="-120"/>
                <a:ea typeface="微軟正黑體" panose="020B0604030504040204" pitchFamily="34" charset="-120"/>
              </a:rPr>
              <a:t>面：關注 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Q2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GDP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與財政部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增發 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T-Bills 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量對短率之影響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，看好降息預期再度收斂使短率回到區間上緣，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FOMC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有可能將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市場導往年內僅降 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碼之共識</a:t>
            </a:r>
            <a:endParaRPr lang="en-US" altLang="zh-TW" sz="1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策略：目前市場對 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9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月降息預期約為 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65-35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，關注 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FOMC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會後指引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將是訂價確立之關鍵，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GDP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公布後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有機會交易回 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50-50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或定調 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9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月降息。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短線抓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基本面穩健使殖利率跌多反彈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之機會，設定 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3.87%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進場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做空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、停利 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3.90%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、停損 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3.84%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10Y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技術面：區間拉大至 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4.31%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~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4.34%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，昨日空方嘗試突破下行通道上緣後乏力，多方接管後短線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重挫達 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10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bp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，觸及多重底關鍵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支撐位 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4.32%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，下檔空間漸縮</a:t>
            </a: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基本面：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近期 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BEI 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居高但同時 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TIPS 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回落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，市場交易之方向仍為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關稅低於預期 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 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殖利率上揚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，然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美債本身上揚幅度將不若談判對手國，且影響淡化</a:t>
            </a: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策略：經濟數據開好殖利率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升幅不若短率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，因市場仍有對關稅之不確定性；而開差則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降幅更甚短率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，因降息預期尚穩定。短線可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順勢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抓利率跌多反彈之空間</a:t>
            </a: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文字方塊 5">
            <a:hlinkClick r:id="rId3" action="ppaction://hlinksldjump"/>
            <a:extLst>
              <a:ext uri="{FF2B5EF4-FFF2-40B4-BE49-F238E27FC236}">
                <a16:creationId xmlns:a16="http://schemas.microsoft.com/office/drawing/2014/main" id="{FCBC5E6D-E129-4B8A-8E8D-A7582835E207}"/>
              </a:ext>
            </a:extLst>
          </p:cNvPr>
          <p:cNvSpPr txBox="1"/>
          <p:nvPr/>
        </p:nvSpPr>
        <p:spPr>
          <a:xfrm>
            <a:off x="3131840" y="44624"/>
            <a:ext cx="55438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TW" altLang="en-US" sz="12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美債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近期交易整理 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 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績效回顧</a:t>
            </a:r>
          </a:p>
        </p:txBody>
      </p:sp>
    </p:spTree>
    <p:extLst>
      <p:ext uri="{BB962C8B-B14F-4D97-AF65-F5344CB8AC3E}">
        <p14:creationId xmlns:p14="http://schemas.microsoft.com/office/powerpoint/2010/main" val="6169634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>
          <a:xfrm>
            <a:off x="8675688" y="6627637"/>
            <a:ext cx="468312" cy="215900"/>
          </a:xfrm>
        </p:spPr>
        <p:txBody>
          <a:bodyPr/>
          <a:lstStyle/>
          <a:p>
            <a:pPr>
              <a:defRPr/>
            </a:pPr>
            <a:fld id="{A71697D7-8013-4975-95E3-48F7F3F7499B}" type="slidenum">
              <a:rPr lang="zh-TW" altLang="en-US" smtClean="0">
                <a:solidFill>
                  <a:srgbClr val="000000"/>
                </a:solidFill>
              </a:rPr>
              <a:pPr>
                <a:defRPr/>
              </a:pPr>
              <a:t>14</a:t>
            </a:fld>
            <a:endParaRPr lang="en-US" altLang="zh-TW" dirty="0">
              <a:solidFill>
                <a:srgbClr val="000000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539552" y="497036"/>
            <a:ext cx="813613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b="1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YC</a:t>
            </a:r>
            <a:r>
              <a:rPr lang="zh-TW" altLang="en-US" sz="2400" b="1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sz="2400" b="1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Flatten </a:t>
            </a:r>
            <a:r>
              <a:rPr lang="zh-TW" altLang="en-US" sz="2400" b="1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空間在基本面數據穩健下重新打開</a:t>
            </a:r>
            <a:endParaRPr lang="en-US" altLang="zh-TW" sz="2400" b="1" dirty="0">
              <a:solidFill>
                <a:srgbClr val="00000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801C8D31-7DB9-47F8-94EE-4FCE6E7F59AD}"/>
              </a:ext>
            </a:extLst>
          </p:cNvPr>
          <p:cNvSpPr txBox="1"/>
          <p:nvPr/>
        </p:nvSpPr>
        <p:spPr>
          <a:xfrm>
            <a:off x="611560" y="1124744"/>
            <a:ext cx="8064128" cy="3740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美債 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Yield Curve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2s/10s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：昨日因長率重挫幅度較大而再度 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Flatten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至 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45.3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bp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。區間看 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44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~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47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bp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短端殖利率支撐仍較長端強勢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。從 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Spread 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線圖來看，目前 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2s/10s 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已經跌破月線、季線，開始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往年線收斂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。目前可更專注在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短率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的情緒變化，若出現 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FOMC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超預期之鴿派指引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，才會是反轉回 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Steepen 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的催化劑，先於 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45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43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bp 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分批佈局 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Steepen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限價單</a:t>
            </a:r>
            <a:endParaRPr lang="en-US" altLang="zh-TW" sz="1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5s/30s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本波 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Flatten 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已達 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13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 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bp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，主因為 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5Y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 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BEI 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昨日與長端 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Diverge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。短線待 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Flatten 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趨勢結束再伺機重新布局 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Steepen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 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部位，區間看 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97 ~ 100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 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bp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10s/30s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：與 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5s/30s 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同樣皆又跌破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月線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，區間看 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52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~55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bp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長天期美債信用仍有疑慮，且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需求不若短端穩定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長線 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Steepen 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趨勢未變</a:t>
            </a:r>
            <a:endParaRPr lang="en-US" altLang="zh-TW" sz="1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文字方塊 6">
            <a:hlinkClick r:id="rId3" action="ppaction://hlinksldjump"/>
            <a:extLst>
              <a:ext uri="{FF2B5EF4-FFF2-40B4-BE49-F238E27FC236}">
                <a16:creationId xmlns:a16="http://schemas.microsoft.com/office/drawing/2014/main" id="{30E24C84-C5E2-45B8-A625-BCB43E0AEB05}"/>
              </a:ext>
            </a:extLst>
          </p:cNvPr>
          <p:cNvSpPr txBox="1"/>
          <p:nvPr/>
        </p:nvSpPr>
        <p:spPr>
          <a:xfrm>
            <a:off x="3131840" y="44624"/>
            <a:ext cx="55438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TW" altLang="en-US" sz="12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美債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近期交易整理 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 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績效回顧</a:t>
            </a:r>
          </a:p>
        </p:txBody>
      </p:sp>
    </p:spTree>
    <p:extLst>
      <p:ext uri="{BB962C8B-B14F-4D97-AF65-F5344CB8AC3E}">
        <p14:creationId xmlns:p14="http://schemas.microsoft.com/office/powerpoint/2010/main" val="11706297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>
          <a:xfrm>
            <a:off x="8675688" y="6627637"/>
            <a:ext cx="468312" cy="215900"/>
          </a:xfrm>
        </p:spPr>
        <p:txBody>
          <a:bodyPr/>
          <a:lstStyle/>
          <a:p>
            <a:pPr>
              <a:defRPr/>
            </a:pPr>
            <a:fld id="{A71697D7-8013-4975-95E3-48F7F3F7499B}" type="slidenum">
              <a:rPr lang="zh-TW" altLang="en-US" smtClean="0">
                <a:solidFill>
                  <a:srgbClr val="000000"/>
                </a:solidFill>
              </a:rPr>
              <a:pPr>
                <a:defRPr/>
              </a:pPr>
              <a:t>15</a:t>
            </a:fld>
            <a:endParaRPr lang="en-US" altLang="zh-TW" dirty="0">
              <a:solidFill>
                <a:srgbClr val="000000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539552" y="497036"/>
            <a:ext cx="813613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400" b="1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利率期貨近期交易整理</a:t>
            </a:r>
            <a:endParaRPr lang="en-US" altLang="zh-TW" sz="2400" b="1" dirty="0">
              <a:solidFill>
                <a:srgbClr val="00000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801C8D31-7DB9-47F8-94EE-4FCE6E7F59AD}"/>
              </a:ext>
            </a:extLst>
          </p:cNvPr>
          <p:cNvSpPr txBox="1"/>
          <p:nvPr/>
        </p:nvSpPr>
        <p:spPr>
          <a:xfrm>
            <a:off x="611560" y="1052736"/>
            <a:ext cx="8064128" cy="4163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美債 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2Y 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期貨</a:t>
            </a:r>
            <a:endParaRPr lang="en-US" altLang="zh-TW" sz="1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文字方塊 5">
            <a:hlinkClick r:id="rId3" action="ppaction://hlinksldjump"/>
            <a:extLst>
              <a:ext uri="{FF2B5EF4-FFF2-40B4-BE49-F238E27FC236}">
                <a16:creationId xmlns:a16="http://schemas.microsoft.com/office/drawing/2014/main" id="{FCBC5E6D-E129-4B8A-8E8D-A7582835E207}"/>
              </a:ext>
            </a:extLst>
          </p:cNvPr>
          <p:cNvSpPr txBox="1"/>
          <p:nvPr/>
        </p:nvSpPr>
        <p:spPr>
          <a:xfrm>
            <a:off x="3923928" y="44624"/>
            <a:ext cx="47517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美債 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12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近期交易整理 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 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績效回顧</a:t>
            </a:r>
          </a:p>
        </p:txBody>
      </p:sp>
      <p:graphicFrame>
        <p:nvGraphicFramePr>
          <p:cNvPr id="7" name="表格 9">
            <a:extLst>
              <a:ext uri="{FF2B5EF4-FFF2-40B4-BE49-F238E27FC236}">
                <a16:creationId xmlns:a16="http://schemas.microsoft.com/office/drawing/2014/main" id="{FEA81611-3418-42CC-A301-605459AE90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049120"/>
              </p:ext>
            </p:extLst>
          </p:nvPr>
        </p:nvGraphicFramePr>
        <p:xfrm>
          <a:off x="571936" y="1514530"/>
          <a:ext cx="8069611" cy="2595880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733601">
                  <a:extLst>
                    <a:ext uri="{9D8B030D-6E8A-4147-A177-3AD203B41FA5}">
                      <a16:colId xmlns:a16="http://schemas.microsoft.com/office/drawing/2014/main" val="1876767851"/>
                    </a:ext>
                  </a:extLst>
                </a:gridCol>
                <a:gridCol w="733601">
                  <a:extLst>
                    <a:ext uri="{9D8B030D-6E8A-4147-A177-3AD203B41FA5}">
                      <a16:colId xmlns:a16="http://schemas.microsoft.com/office/drawing/2014/main" val="3341262794"/>
                    </a:ext>
                  </a:extLst>
                </a:gridCol>
                <a:gridCol w="733601">
                  <a:extLst>
                    <a:ext uri="{9D8B030D-6E8A-4147-A177-3AD203B41FA5}">
                      <a16:colId xmlns:a16="http://schemas.microsoft.com/office/drawing/2014/main" val="2481261901"/>
                    </a:ext>
                  </a:extLst>
                </a:gridCol>
                <a:gridCol w="733601">
                  <a:extLst>
                    <a:ext uri="{9D8B030D-6E8A-4147-A177-3AD203B41FA5}">
                      <a16:colId xmlns:a16="http://schemas.microsoft.com/office/drawing/2014/main" val="32228844"/>
                    </a:ext>
                  </a:extLst>
                </a:gridCol>
                <a:gridCol w="733601">
                  <a:extLst>
                    <a:ext uri="{9D8B030D-6E8A-4147-A177-3AD203B41FA5}">
                      <a16:colId xmlns:a16="http://schemas.microsoft.com/office/drawing/2014/main" val="4088875596"/>
                    </a:ext>
                  </a:extLst>
                </a:gridCol>
                <a:gridCol w="733601">
                  <a:extLst>
                    <a:ext uri="{9D8B030D-6E8A-4147-A177-3AD203B41FA5}">
                      <a16:colId xmlns:a16="http://schemas.microsoft.com/office/drawing/2014/main" val="2593779701"/>
                    </a:ext>
                  </a:extLst>
                </a:gridCol>
                <a:gridCol w="733601">
                  <a:extLst>
                    <a:ext uri="{9D8B030D-6E8A-4147-A177-3AD203B41FA5}">
                      <a16:colId xmlns:a16="http://schemas.microsoft.com/office/drawing/2014/main" val="2740015988"/>
                    </a:ext>
                  </a:extLst>
                </a:gridCol>
                <a:gridCol w="733601">
                  <a:extLst>
                    <a:ext uri="{9D8B030D-6E8A-4147-A177-3AD203B41FA5}">
                      <a16:colId xmlns:a16="http://schemas.microsoft.com/office/drawing/2014/main" val="2653603413"/>
                    </a:ext>
                  </a:extLst>
                </a:gridCol>
                <a:gridCol w="733601">
                  <a:extLst>
                    <a:ext uri="{9D8B030D-6E8A-4147-A177-3AD203B41FA5}">
                      <a16:colId xmlns:a16="http://schemas.microsoft.com/office/drawing/2014/main" val="1194670124"/>
                    </a:ext>
                  </a:extLst>
                </a:gridCol>
                <a:gridCol w="733601">
                  <a:extLst>
                    <a:ext uri="{9D8B030D-6E8A-4147-A177-3AD203B41FA5}">
                      <a16:colId xmlns:a16="http://schemas.microsoft.com/office/drawing/2014/main" val="2187450741"/>
                    </a:ext>
                  </a:extLst>
                </a:gridCol>
                <a:gridCol w="733601">
                  <a:extLst>
                    <a:ext uri="{9D8B030D-6E8A-4147-A177-3AD203B41FA5}">
                      <a16:colId xmlns:a16="http://schemas.microsoft.com/office/drawing/2014/main" val="4588513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掛單日期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投資期間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策略方向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口數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DVO1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進場價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停利價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停損價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風險值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最大損失</a:t>
                      </a:r>
                      <a:r>
                        <a:rPr lang="en-US" altLang="zh-TW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</a:t>
                      </a:r>
                      <a:r>
                        <a:rPr lang="zh-TW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自由資本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損益</a:t>
                      </a:r>
                      <a:endParaRPr lang="en-US" altLang="zh-TW" sz="1100" b="1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algn="ctr" fontAlgn="b"/>
                      <a:r>
                        <a:rPr lang="en-US" altLang="zh-TW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(TWD)</a:t>
                      </a:r>
                      <a:endParaRPr lang="zh-TW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116928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7/22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短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空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340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3.850%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3.880%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3.820%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1.00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1.22%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36,553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626405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7/25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短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空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680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3.925%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3.880%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100" b="1" i="0" u="none" strike="noStrike" dirty="0">
                          <a:solidFill>
                            <a:srgbClr val="C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3.940%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1.00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3.02%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100" b="1" i="0" u="none" strike="noStrike" dirty="0">
                          <a:solidFill>
                            <a:srgbClr val="C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-29,466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019234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7/28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短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多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-510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3.930%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100" b="1" i="0" u="none" strike="noStrike" dirty="0">
                          <a:solidFill>
                            <a:srgbClr val="C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3.920%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3.960%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1.00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1.39%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100" b="1" i="0" u="none" strike="noStrike" dirty="0">
                          <a:solidFill>
                            <a:srgbClr val="C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5,567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589834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7/28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短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多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1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-850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3.935%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3.900%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3.965%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1.33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2.32%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100" b="1" i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92,676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99644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1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7/29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1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短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1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空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100" b="0" i="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12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1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408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1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3.940%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1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3.970%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1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3.910%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1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1.00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1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1.51%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1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未進場</a:t>
                      </a:r>
                      <a:endParaRPr lang="en-US" altLang="zh-TW" sz="11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1058087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1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7/30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短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空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1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1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680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1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3.870%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1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3.900%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1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3.840%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1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1.00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2.39%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尚未進場</a:t>
                      </a:r>
                      <a:endParaRPr lang="en-US" altLang="zh-TW" sz="1100" b="0" i="0" u="none" strike="noStrike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93322231"/>
                  </a:ext>
                </a:extLst>
              </a:tr>
            </a:tbl>
          </a:graphicData>
        </a:graphic>
      </p:graphicFrame>
      <p:graphicFrame>
        <p:nvGraphicFramePr>
          <p:cNvPr id="11" name="表格 9">
            <a:extLst>
              <a:ext uri="{FF2B5EF4-FFF2-40B4-BE49-F238E27FC236}">
                <a16:creationId xmlns:a16="http://schemas.microsoft.com/office/drawing/2014/main" id="{269F6292-011E-4853-B620-B4F7C505C2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2043357"/>
              </p:ext>
            </p:extLst>
          </p:nvPr>
        </p:nvGraphicFramePr>
        <p:xfrm>
          <a:off x="569040" y="4610874"/>
          <a:ext cx="8069611" cy="1483360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733601">
                  <a:extLst>
                    <a:ext uri="{9D8B030D-6E8A-4147-A177-3AD203B41FA5}">
                      <a16:colId xmlns:a16="http://schemas.microsoft.com/office/drawing/2014/main" val="1876767851"/>
                    </a:ext>
                  </a:extLst>
                </a:gridCol>
                <a:gridCol w="733601">
                  <a:extLst>
                    <a:ext uri="{9D8B030D-6E8A-4147-A177-3AD203B41FA5}">
                      <a16:colId xmlns:a16="http://schemas.microsoft.com/office/drawing/2014/main" val="3341262794"/>
                    </a:ext>
                  </a:extLst>
                </a:gridCol>
                <a:gridCol w="733601">
                  <a:extLst>
                    <a:ext uri="{9D8B030D-6E8A-4147-A177-3AD203B41FA5}">
                      <a16:colId xmlns:a16="http://schemas.microsoft.com/office/drawing/2014/main" val="2481261901"/>
                    </a:ext>
                  </a:extLst>
                </a:gridCol>
                <a:gridCol w="733601">
                  <a:extLst>
                    <a:ext uri="{9D8B030D-6E8A-4147-A177-3AD203B41FA5}">
                      <a16:colId xmlns:a16="http://schemas.microsoft.com/office/drawing/2014/main" val="32228844"/>
                    </a:ext>
                  </a:extLst>
                </a:gridCol>
                <a:gridCol w="733601">
                  <a:extLst>
                    <a:ext uri="{9D8B030D-6E8A-4147-A177-3AD203B41FA5}">
                      <a16:colId xmlns:a16="http://schemas.microsoft.com/office/drawing/2014/main" val="4088875596"/>
                    </a:ext>
                  </a:extLst>
                </a:gridCol>
                <a:gridCol w="733601">
                  <a:extLst>
                    <a:ext uri="{9D8B030D-6E8A-4147-A177-3AD203B41FA5}">
                      <a16:colId xmlns:a16="http://schemas.microsoft.com/office/drawing/2014/main" val="2593779701"/>
                    </a:ext>
                  </a:extLst>
                </a:gridCol>
                <a:gridCol w="733601">
                  <a:extLst>
                    <a:ext uri="{9D8B030D-6E8A-4147-A177-3AD203B41FA5}">
                      <a16:colId xmlns:a16="http://schemas.microsoft.com/office/drawing/2014/main" val="2740015988"/>
                    </a:ext>
                  </a:extLst>
                </a:gridCol>
                <a:gridCol w="733601">
                  <a:extLst>
                    <a:ext uri="{9D8B030D-6E8A-4147-A177-3AD203B41FA5}">
                      <a16:colId xmlns:a16="http://schemas.microsoft.com/office/drawing/2014/main" val="2653603413"/>
                    </a:ext>
                  </a:extLst>
                </a:gridCol>
                <a:gridCol w="733601">
                  <a:extLst>
                    <a:ext uri="{9D8B030D-6E8A-4147-A177-3AD203B41FA5}">
                      <a16:colId xmlns:a16="http://schemas.microsoft.com/office/drawing/2014/main" val="1194670124"/>
                    </a:ext>
                  </a:extLst>
                </a:gridCol>
                <a:gridCol w="733601">
                  <a:extLst>
                    <a:ext uri="{9D8B030D-6E8A-4147-A177-3AD203B41FA5}">
                      <a16:colId xmlns:a16="http://schemas.microsoft.com/office/drawing/2014/main" val="2187450741"/>
                    </a:ext>
                  </a:extLst>
                </a:gridCol>
                <a:gridCol w="733601">
                  <a:extLst>
                    <a:ext uri="{9D8B030D-6E8A-4147-A177-3AD203B41FA5}">
                      <a16:colId xmlns:a16="http://schemas.microsoft.com/office/drawing/2014/main" val="4588513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掛單日期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投資期間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策略方向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口數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DVO1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進場價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停利價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停損價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風險值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最大損失</a:t>
                      </a:r>
                      <a:r>
                        <a:rPr lang="en-US" altLang="zh-TW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</a:t>
                      </a:r>
                      <a:r>
                        <a:rPr lang="zh-TW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自由資本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損益</a:t>
                      </a:r>
                      <a:endParaRPr lang="en-US" altLang="zh-TW" sz="1100" b="1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algn="ctr" fontAlgn="b"/>
                      <a:r>
                        <a:rPr lang="en-US" altLang="zh-TW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(TWD)</a:t>
                      </a:r>
                      <a:endParaRPr lang="zh-TW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116928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7/18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短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空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1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1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504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1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4.430%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1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4.450%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1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4.410%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1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1.00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0.98%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b="0" i="0" u="none" strike="noStrike" dirty="0">
                          <a:solidFill>
                            <a:srgbClr val="C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-29,348 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229559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7/25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短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多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-630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4.420%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4.400%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4.440%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1.00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1.51%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46,052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2583855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7/29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短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多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12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1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-756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4.410%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4.390%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4.430%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1.00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1.88%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100" b="1" i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55,763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797376095"/>
                  </a:ext>
                </a:extLst>
              </a:tr>
            </a:tbl>
          </a:graphicData>
        </a:graphic>
      </p:graphicFrame>
      <p:sp>
        <p:nvSpPr>
          <p:cNvPr id="12" name="文字方塊 11">
            <a:extLst>
              <a:ext uri="{FF2B5EF4-FFF2-40B4-BE49-F238E27FC236}">
                <a16:creationId xmlns:a16="http://schemas.microsoft.com/office/drawing/2014/main" id="{462C8D0C-52DF-4138-80D0-4B12677CB56B}"/>
              </a:ext>
            </a:extLst>
          </p:cNvPr>
          <p:cNvSpPr txBox="1"/>
          <p:nvPr/>
        </p:nvSpPr>
        <p:spPr>
          <a:xfrm>
            <a:off x="611560" y="4149080"/>
            <a:ext cx="8064128" cy="4163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美債 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10Y 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期貨</a:t>
            </a:r>
            <a:endParaRPr lang="en-US" altLang="zh-TW" sz="1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774CB836-DCD8-42C9-A881-7A2E3DB776BC}"/>
              </a:ext>
            </a:extLst>
          </p:cNvPr>
          <p:cNvSpPr txBox="1"/>
          <p:nvPr/>
        </p:nvSpPr>
        <p:spPr>
          <a:xfrm>
            <a:off x="539552" y="6063679"/>
            <a:ext cx="74168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TW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註：昨日將短端多頭部位曝險降低，部分移至長端，收到效果，但低估了波動度，可將停損停利區間拉更大</a:t>
            </a:r>
          </a:p>
        </p:txBody>
      </p:sp>
    </p:spTree>
    <p:extLst>
      <p:ext uri="{BB962C8B-B14F-4D97-AF65-F5344CB8AC3E}">
        <p14:creationId xmlns:p14="http://schemas.microsoft.com/office/powerpoint/2010/main" val="42101830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>
          <a:xfrm>
            <a:off x="8675688" y="6627637"/>
            <a:ext cx="468312" cy="215900"/>
          </a:xfrm>
        </p:spPr>
        <p:txBody>
          <a:bodyPr/>
          <a:lstStyle/>
          <a:p>
            <a:pPr>
              <a:defRPr/>
            </a:pPr>
            <a:fld id="{A71697D7-8013-4975-95E3-48F7F3F7499B}" type="slidenum">
              <a:rPr lang="zh-TW" altLang="en-US" smtClean="0">
                <a:solidFill>
                  <a:srgbClr val="000000"/>
                </a:solidFill>
              </a:rPr>
              <a:pPr>
                <a:defRPr/>
              </a:pPr>
              <a:t>16</a:t>
            </a:fld>
            <a:endParaRPr lang="en-US" altLang="zh-TW" dirty="0">
              <a:solidFill>
                <a:srgbClr val="000000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539552" y="497036"/>
            <a:ext cx="813613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b="1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Term Spread </a:t>
            </a:r>
            <a:r>
              <a:rPr lang="zh-TW" altLang="en-US" sz="2400" b="1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近期交易整理</a:t>
            </a:r>
            <a:endParaRPr lang="en-US" altLang="zh-TW" sz="2400" b="1" dirty="0">
              <a:solidFill>
                <a:srgbClr val="00000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801C8D31-7DB9-47F8-94EE-4FCE6E7F59AD}"/>
              </a:ext>
            </a:extLst>
          </p:cNvPr>
          <p:cNvSpPr txBox="1"/>
          <p:nvPr/>
        </p:nvSpPr>
        <p:spPr>
          <a:xfrm>
            <a:off x="611560" y="3953718"/>
            <a:ext cx="8064128" cy="4163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美國與他國利差</a:t>
            </a:r>
            <a:endParaRPr lang="en-US" altLang="zh-TW" sz="1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文字方塊 5">
            <a:hlinkClick r:id="rId3" action="ppaction://hlinksldjump"/>
            <a:extLst>
              <a:ext uri="{FF2B5EF4-FFF2-40B4-BE49-F238E27FC236}">
                <a16:creationId xmlns:a16="http://schemas.microsoft.com/office/drawing/2014/main" id="{FCBC5E6D-E129-4B8A-8E8D-A7582835E207}"/>
              </a:ext>
            </a:extLst>
          </p:cNvPr>
          <p:cNvSpPr txBox="1"/>
          <p:nvPr/>
        </p:nvSpPr>
        <p:spPr>
          <a:xfrm>
            <a:off x="3923928" y="44624"/>
            <a:ext cx="47517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美債 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12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近期交易整理 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 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績效回顧</a:t>
            </a:r>
          </a:p>
        </p:txBody>
      </p:sp>
      <p:graphicFrame>
        <p:nvGraphicFramePr>
          <p:cNvPr id="7" name="表格 9">
            <a:extLst>
              <a:ext uri="{FF2B5EF4-FFF2-40B4-BE49-F238E27FC236}">
                <a16:creationId xmlns:a16="http://schemas.microsoft.com/office/drawing/2014/main" id="{FEA81611-3418-42CC-A301-605459AE90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9082351"/>
              </p:ext>
            </p:extLst>
          </p:nvPr>
        </p:nvGraphicFramePr>
        <p:xfrm>
          <a:off x="571936" y="4415512"/>
          <a:ext cx="8069611" cy="741680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733601">
                  <a:extLst>
                    <a:ext uri="{9D8B030D-6E8A-4147-A177-3AD203B41FA5}">
                      <a16:colId xmlns:a16="http://schemas.microsoft.com/office/drawing/2014/main" val="1876767851"/>
                    </a:ext>
                  </a:extLst>
                </a:gridCol>
                <a:gridCol w="733601">
                  <a:extLst>
                    <a:ext uri="{9D8B030D-6E8A-4147-A177-3AD203B41FA5}">
                      <a16:colId xmlns:a16="http://schemas.microsoft.com/office/drawing/2014/main" val="3341262794"/>
                    </a:ext>
                  </a:extLst>
                </a:gridCol>
                <a:gridCol w="733601">
                  <a:extLst>
                    <a:ext uri="{9D8B030D-6E8A-4147-A177-3AD203B41FA5}">
                      <a16:colId xmlns:a16="http://schemas.microsoft.com/office/drawing/2014/main" val="2481261901"/>
                    </a:ext>
                  </a:extLst>
                </a:gridCol>
                <a:gridCol w="733601">
                  <a:extLst>
                    <a:ext uri="{9D8B030D-6E8A-4147-A177-3AD203B41FA5}">
                      <a16:colId xmlns:a16="http://schemas.microsoft.com/office/drawing/2014/main" val="32228844"/>
                    </a:ext>
                  </a:extLst>
                </a:gridCol>
                <a:gridCol w="733601">
                  <a:extLst>
                    <a:ext uri="{9D8B030D-6E8A-4147-A177-3AD203B41FA5}">
                      <a16:colId xmlns:a16="http://schemas.microsoft.com/office/drawing/2014/main" val="4088875596"/>
                    </a:ext>
                  </a:extLst>
                </a:gridCol>
                <a:gridCol w="733601">
                  <a:extLst>
                    <a:ext uri="{9D8B030D-6E8A-4147-A177-3AD203B41FA5}">
                      <a16:colId xmlns:a16="http://schemas.microsoft.com/office/drawing/2014/main" val="2593779701"/>
                    </a:ext>
                  </a:extLst>
                </a:gridCol>
                <a:gridCol w="733601">
                  <a:extLst>
                    <a:ext uri="{9D8B030D-6E8A-4147-A177-3AD203B41FA5}">
                      <a16:colId xmlns:a16="http://schemas.microsoft.com/office/drawing/2014/main" val="2740015988"/>
                    </a:ext>
                  </a:extLst>
                </a:gridCol>
                <a:gridCol w="733601">
                  <a:extLst>
                    <a:ext uri="{9D8B030D-6E8A-4147-A177-3AD203B41FA5}">
                      <a16:colId xmlns:a16="http://schemas.microsoft.com/office/drawing/2014/main" val="2653603413"/>
                    </a:ext>
                  </a:extLst>
                </a:gridCol>
                <a:gridCol w="733601">
                  <a:extLst>
                    <a:ext uri="{9D8B030D-6E8A-4147-A177-3AD203B41FA5}">
                      <a16:colId xmlns:a16="http://schemas.microsoft.com/office/drawing/2014/main" val="1194670124"/>
                    </a:ext>
                  </a:extLst>
                </a:gridCol>
                <a:gridCol w="733601">
                  <a:extLst>
                    <a:ext uri="{9D8B030D-6E8A-4147-A177-3AD203B41FA5}">
                      <a16:colId xmlns:a16="http://schemas.microsoft.com/office/drawing/2014/main" val="2187450741"/>
                    </a:ext>
                  </a:extLst>
                </a:gridCol>
                <a:gridCol w="733601">
                  <a:extLst>
                    <a:ext uri="{9D8B030D-6E8A-4147-A177-3AD203B41FA5}">
                      <a16:colId xmlns:a16="http://schemas.microsoft.com/office/drawing/2014/main" val="4588513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掛單日期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投資期間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策略方向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口數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DVO1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進場價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停利價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停損價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風險值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最大損失</a:t>
                      </a:r>
                      <a:r>
                        <a:rPr lang="en-US" altLang="zh-TW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</a:t>
                      </a:r>
                      <a:r>
                        <a:rPr lang="zh-TW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自由資本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損益</a:t>
                      </a:r>
                      <a:endParaRPr lang="en-US" altLang="zh-TW" sz="1100" b="1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algn="ctr" fontAlgn="b"/>
                      <a:r>
                        <a:rPr lang="en-US" altLang="zh-TW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(TWD)</a:t>
                      </a:r>
                      <a:endParaRPr lang="zh-TW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116928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7/28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中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US</a:t>
                      </a:r>
                      <a:r>
                        <a:rPr lang="zh-TW" alt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*</a:t>
                      </a:r>
                      <a:r>
                        <a:rPr lang="en-US" altLang="zh-TW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DE</a:t>
                      </a:r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10Y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Narrow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1,180 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168.5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166.0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171.0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1.00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2.92%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87,444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062640599"/>
                  </a:ext>
                </a:extLst>
              </a:tr>
            </a:tbl>
          </a:graphicData>
        </a:graphic>
      </p:graphicFrame>
      <p:sp>
        <p:nvSpPr>
          <p:cNvPr id="13" name="文字方塊 12">
            <a:extLst>
              <a:ext uri="{FF2B5EF4-FFF2-40B4-BE49-F238E27FC236}">
                <a16:creationId xmlns:a16="http://schemas.microsoft.com/office/drawing/2014/main" id="{C35AACA3-B6F9-4E4A-8732-6CC1BE6DB4B0}"/>
              </a:ext>
            </a:extLst>
          </p:cNvPr>
          <p:cNvSpPr txBox="1"/>
          <p:nvPr/>
        </p:nvSpPr>
        <p:spPr>
          <a:xfrm>
            <a:off x="611560" y="1123808"/>
            <a:ext cx="8064128" cy="4163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美債 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YC</a:t>
            </a:r>
          </a:p>
        </p:txBody>
      </p:sp>
      <p:graphicFrame>
        <p:nvGraphicFramePr>
          <p:cNvPr id="14" name="表格 9">
            <a:extLst>
              <a:ext uri="{FF2B5EF4-FFF2-40B4-BE49-F238E27FC236}">
                <a16:creationId xmlns:a16="http://schemas.microsoft.com/office/drawing/2014/main" id="{E1D946B7-4107-4EA9-86F5-01740E088C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8607014"/>
              </p:ext>
            </p:extLst>
          </p:nvPr>
        </p:nvGraphicFramePr>
        <p:xfrm>
          <a:off x="569040" y="1585600"/>
          <a:ext cx="8069611" cy="2225040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733601">
                  <a:extLst>
                    <a:ext uri="{9D8B030D-6E8A-4147-A177-3AD203B41FA5}">
                      <a16:colId xmlns:a16="http://schemas.microsoft.com/office/drawing/2014/main" val="1876767851"/>
                    </a:ext>
                  </a:extLst>
                </a:gridCol>
                <a:gridCol w="733601">
                  <a:extLst>
                    <a:ext uri="{9D8B030D-6E8A-4147-A177-3AD203B41FA5}">
                      <a16:colId xmlns:a16="http://schemas.microsoft.com/office/drawing/2014/main" val="3341262794"/>
                    </a:ext>
                  </a:extLst>
                </a:gridCol>
                <a:gridCol w="733601">
                  <a:extLst>
                    <a:ext uri="{9D8B030D-6E8A-4147-A177-3AD203B41FA5}">
                      <a16:colId xmlns:a16="http://schemas.microsoft.com/office/drawing/2014/main" val="2481261901"/>
                    </a:ext>
                  </a:extLst>
                </a:gridCol>
                <a:gridCol w="733601">
                  <a:extLst>
                    <a:ext uri="{9D8B030D-6E8A-4147-A177-3AD203B41FA5}">
                      <a16:colId xmlns:a16="http://schemas.microsoft.com/office/drawing/2014/main" val="32228844"/>
                    </a:ext>
                  </a:extLst>
                </a:gridCol>
                <a:gridCol w="733601">
                  <a:extLst>
                    <a:ext uri="{9D8B030D-6E8A-4147-A177-3AD203B41FA5}">
                      <a16:colId xmlns:a16="http://schemas.microsoft.com/office/drawing/2014/main" val="4088875596"/>
                    </a:ext>
                  </a:extLst>
                </a:gridCol>
                <a:gridCol w="733601">
                  <a:extLst>
                    <a:ext uri="{9D8B030D-6E8A-4147-A177-3AD203B41FA5}">
                      <a16:colId xmlns:a16="http://schemas.microsoft.com/office/drawing/2014/main" val="2593779701"/>
                    </a:ext>
                  </a:extLst>
                </a:gridCol>
                <a:gridCol w="733601">
                  <a:extLst>
                    <a:ext uri="{9D8B030D-6E8A-4147-A177-3AD203B41FA5}">
                      <a16:colId xmlns:a16="http://schemas.microsoft.com/office/drawing/2014/main" val="2740015988"/>
                    </a:ext>
                  </a:extLst>
                </a:gridCol>
                <a:gridCol w="733601">
                  <a:extLst>
                    <a:ext uri="{9D8B030D-6E8A-4147-A177-3AD203B41FA5}">
                      <a16:colId xmlns:a16="http://schemas.microsoft.com/office/drawing/2014/main" val="2653603413"/>
                    </a:ext>
                  </a:extLst>
                </a:gridCol>
                <a:gridCol w="733601">
                  <a:extLst>
                    <a:ext uri="{9D8B030D-6E8A-4147-A177-3AD203B41FA5}">
                      <a16:colId xmlns:a16="http://schemas.microsoft.com/office/drawing/2014/main" val="1194670124"/>
                    </a:ext>
                  </a:extLst>
                </a:gridCol>
                <a:gridCol w="733601">
                  <a:extLst>
                    <a:ext uri="{9D8B030D-6E8A-4147-A177-3AD203B41FA5}">
                      <a16:colId xmlns:a16="http://schemas.microsoft.com/office/drawing/2014/main" val="2187450741"/>
                    </a:ext>
                  </a:extLst>
                </a:gridCol>
                <a:gridCol w="733601">
                  <a:extLst>
                    <a:ext uri="{9D8B030D-6E8A-4147-A177-3AD203B41FA5}">
                      <a16:colId xmlns:a16="http://schemas.microsoft.com/office/drawing/2014/main" val="4588513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掛單日期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投資期間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YC</a:t>
                      </a:r>
                      <a:endParaRPr lang="zh-TW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策略方向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DVO1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進場價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停利價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停損價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風險值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最大損失</a:t>
                      </a:r>
                      <a:r>
                        <a:rPr lang="en-US" altLang="zh-TW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/</a:t>
                      </a:r>
                      <a:r>
                        <a:rPr lang="zh-TW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自由資本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損益</a:t>
                      </a:r>
                      <a:endParaRPr lang="en-US" altLang="zh-TW" sz="1100" b="1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algn="ctr" fontAlgn="b"/>
                      <a:r>
                        <a:rPr lang="en-US" altLang="zh-TW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(TWD)</a:t>
                      </a:r>
                      <a:endParaRPr lang="zh-TW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116928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7/21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短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2s/10s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Flatten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524 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1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55.0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52.0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58.0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1.00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1.56%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46,027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626405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7/24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中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5s/30s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Steepen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1,323 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100.0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103.0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97.3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1.11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3.43%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b="0" i="0" u="none" strike="noStrike" dirty="0">
                          <a:solidFill>
                            <a:srgbClr val="C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-104,996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882395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7/28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長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2s/10s</a:t>
                      </a:r>
                      <a:endParaRPr kumimoji="0" lang="en-US" altLang="zh-TW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Steepen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524 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1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45.0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1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50.0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1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40.0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1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1.00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1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2.59%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尚未進場</a:t>
                      </a:r>
                      <a:endParaRPr lang="en-US" altLang="zh-TW" sz="11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8270381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7/28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長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2s/10s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Steepen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524 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43.0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48.0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38.0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1.00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2.59%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尚未進場</a:t>
                      </a:r>
                      <a:endParaRPr lang="en-US" altLang="zh-TW" sz="11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9063993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7/30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短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2s/10s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Flatten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1,415 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100" b="0" i="0" u="none" strike="noStrike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46.0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44.0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48.0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1.00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2.70%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尚未進場</a:t>
                      </a:r>
                      <a:endParaRPr lang="en-US" altLang="zh-TW" sz="11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713749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011530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>
          <a:xfrm>
            <a:off x="8675688" y="6627637"/>
            <a:ext cx="468312" cy="215900"/>
          </a:xfrm>
        </p:spPr>
        <p:txBody>
          <a:bodyPr/>
          <a:lstStyle/>
          <a:p>
            <a:pPr>
              <a:defRPr/>
            </a:pPr>
            <a:fld id="{A71697D7-8013-4975-95E3-48F7F3F7499B}" type="slidenum">
              <a:rPr lang="zh-TW" altLang="en-US" smtClean="0">
                <a:solidFill>
                  <a:srgbClr val="000000"/>
                </a:solidFill>
              </a:rPr>
              <a:pPr>
                <a:defRPr/>
              </a:pPr>
              <a:t>17</a:t>
            </a:fld>
            <a:endParaRPr lang="en-US" altLang="zh-TW" dirty="0">
              <a:solidFill>
                <a:srgbClr val="000000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539552" y="497036"/>
            <a:ext cx="813613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400" b="1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年度達成率：</a:t>
            </a:r>
            <a:r>
              <a:rPr lang="en-US" altLang="zh-TW" sz="2400" b="1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1.06%</a:t>
            </a:r>
            <a:r>
              <a:rPr lang="zh-TW" altLang="en-US" sz="2400" b="1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；</a:t>
            </a:r>
            <a:r>
              <a:rPr lang="en-US" altLang="zh-TW" sz="2400" b="1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DV01</a:t>
            </a:r>
            <a:r>
              <a:rPr lang="zh-TW" altLang="en-US" sz="2400" b="1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 使用率：</a:t>
            </a:r>
            <a:r>
              <a:rPr lang="en-US" altLang="zh-TW" sz="2400" b="1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13.97% 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801C8D31-7DB9-47F8-94EE-4FCE6E7F59AD}"/>
              </a:ext>
            </a:extLst>
          </p:cNvPr>
          <p:cNvSpPr txBox="1"/>
          <p:nvPr/>
        </p:nvSpPr>
        <p:spPr>
          <a:xfrm>
            <a:off x="611560" y="1052736"/>
            <a:ext cx="8064128" cy="18937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MTD P&amp;L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106,134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；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Monthly Stop Loss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3,106,134 (TWD)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交易檢討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：昨晚有堵到 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JOLTs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開低之債券多頭，但目前對短線經濟走弱的推估更多來自質化的推論，以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預期來說軟著陸甚至不著陸才是目前市場共識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，接下來 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GDP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有望開高、財政部正式宣布增發短債，希望短期能看到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短率回彈、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YC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繼續 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Flatten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。後續 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take risk 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還是會逐漸拉到每筆 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5%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自由資本、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DV01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使用率 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40%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的水準，繼續加油！</a:t>
            </a:r>
          </a:p>
        </p:txBody>
      </p:sp>
      <p:sp>
        <p:nvSpPr>
          <p:cNvPr id="6" name="文字方塊 5">
            <a:hlinkClick r:id="rId3" action="ppaction://hlinksldjump"/>
            <a:extLst>
              <a:ext uri="{FF2B5EF4-FFF2-40B4-BE49-F238E27FC236}">
                <a16:creationId xmlns:a16="http://schemas.microsoft.com/office/drawing/2014/main" id="{FCBC5E6D-E129-4B8A-8E8D-A7582835E207}"/>
              </a:ext>
            </a:extLst>
          </p:cNvPr>
          <p:cNvSpPr txBox="1"/>
          <p:nvPr/>
        </p:nvSpPr>
        <p:spPr>
          <a:xfrm>
            <a:off x="3923928" y="44624"/>
            <a:ext cx="47517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美債 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近期交易整理 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12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績效回顧</a:t>
            </a:r>
            <a:endParaRPr lang="zh-TW" altLang="en-US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10" name="圖表 9">
            <a:extLst>
              <a:ext uri="{FF2B5EF4-FFF2-40B4-BE49-F238E27FC236}">
                <a16:creationId xmlns:a16="http://schemas.microsoft.com/office/drawing/2014/main" id="{16BBACAC-AC4E-4AB8-AB0F-E8F3689E01C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63538494"/>
              </p:ext>
            </p:extLst>
          </p:nvPr>
        </p:nvGraphicFramePr>
        <p:xfrm>
          <a:off x="611560" y="2852936"/>
          <a:ext cx="8064128" cy="335941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1" name="文字方塊 10">
            <a:extLst>
              <a:ext uri="{FF2B5EF4-FFF2-40B4-BE49-F238E27FC236}">
                <a16:creationId xmlns:a16="http://schemas.microsoft.com/office/drawing/2014/main" id="{8E222199-AC57-4FA7-B392-5338F19AD52C}"/>
              </a:ext>
            </a:extLst>
          </p:cNvPr>
          <p:cNvSpPr txBox="1"/>
          <p:nvPr/>
        </p:nvSpPr>
        <p:spPr>
          <a:xfrm>
            <a:off x="539552" y="6222464"/>
            <a:ext cx="7416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註： 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Target: 10 </a:t>
            </a:r>
            <a:r>
              <a:rPr lang="en-US" altLang="zh-TW" sz="12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mio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TWD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；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DV01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Limit: 15,000 USD</a:t>
            </a:r>
          </a:p>
        </p:txBody>
      </p:sp>
    </p:spTree>
    <p:extLst>
      <p:ext uri="{BB962C8B-B14F-4D97-AF65-F5344CB8AC3E}">
        <p14:creationId xmlns:p14="http://schemas.microsoft.com/office/powerpoint/2010/main" val="41954158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683568" y="1988840"/>
            <a:ext cx="80648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ts val="600"/>
              </a:spcBef>
              <a:spcAft>
                <a:spcPts val="600"/>
              </a:spcAft>
              <a:buClr>
                <a:srgbClr val="FF0000"/>
              </a:buClr>
            </a:pPr>
            <a:r>
              <a:rPr lang="en-US" altLang="zh-TW" sz="36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r>
              <a:rPr lang="zh-TW" altLang="en-US" sz="36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宏觀主題</a:t>
            </a:r>
            <a:endParaRPr lang="en-US" altLang="zh-TW" sz="3600" b="1" dirty="0">
              <a:solidFill>
                <a:srgbClr val="00000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71697D7-8013-4975-95E3-48F7F3F7499B}" type="slidenum">
              <a:rPr lang="zh-TW" altLang="en-US" smtClean="0"/>
              <a:pPr>
                <a:defRPr/>
              </a:pPr>
              <a:t>18</a:t>
            </a:fld>
            <a:endParaRPr lang="en-US" altLang="zh-TW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282BF473-44D8-4C55-A0C8-6E09F1F91C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7550857"/>
              </p:ext>
            </p:extLst>
          </p:nvPr>
        </p:nvGraphicFramePr>
        <p:xfrm>
          <a:off x="683568" y="2852936"/>
          <a:ext cx="5904656" cy="148336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5904656">
                  <a:extLst>
                    <a:ext uri="{9D8B030D-6E8A-4147-A177-3AD203B41FA5}">
                      <a16:colId xmlns:a16="http://schemas.microsoft.com/office/drawing/2014/main" val="5476595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vl="1"/>
                      <a:r>
                        <a:rPr lang="zh-TW" altLang="en-US" b="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關稅戰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924815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1"/>
                      <a:r>
                        <a:rPr lang="zh-TW" altLang="en-US" b="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財政赤字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926000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1"/>
                      <a:r>
                        <a:rPr lang="en-US" altLang="zh-TW" b="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Fed </a:t>
                      </a:r>
                      <a:r>
                        <a:rPr lang="zh-TW" altLang="en-US" b="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獨立性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042701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1"/>
                      <a:r>
                        <a:rPr lang="zh-TW" altLang="en-US" b="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債市資金流動現況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259883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79024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>
          <a:xfrm>
            <a:off x="8675688" y="6627637"/>
            <a:ext cx="468312" cy="215900"/>
          </a:xfrm>
        </p:spPr>
        <p:txBody>
          <a:bodyPr/>
          <a:lstStyle/>
          <a:p>
            <a:pPr>
              <a:defRPr/>
            </a:pPr>
            <a:fld id="{A71697D7-8013-4975-95E3-48F7F3F7499B}" type="slidenum">
              <a:rPr lang="zh-TW" altLang="en-US" smtClean="0">
                <a:solidFill>
                  <a:srgbClr val="000000"/>
                </a:solidFill>
              </a:rPr>
              <a:pPr>
                <a:defRPr/>
              </a:pPr>
              <a:t>19</a:t>
            </a:fld>
            <a:endParaRPr lang="en-US" altLang="zh-TW" dirty="0">
              <a:solidFill>
                <a:srgbClr val="000000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539552" y="497036"/>
            <a:ext cx="813613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400" b="1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中、台、歐關稅談判難度高，原關稅壁壘的讓步程度為關鍵</a:t>
            </a:r>
            <a:endParaRPr lang="en-US" altLang="zh-TW" sz="2400" b="1" dirty="0">
              <a:solidFill>
                <a:srgbClr val="00000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5255839C-33B7-41FA-97EC-854AF294BBB0}"/>
              </a:ext>
            </a:extLst>
          </p:cNvPr>
          <p:cNvSpPr txBox="1"/>
          <p:nvPr/>
        </p:nvSpPr>
        <p:spPr>
          <a:xfrm>
            <a:off x="539552" y="6063679"/>
            <a:ext cx="74168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TW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資料來源：</a:t>
            </a:r>
            <a:r>
              <a:rPr lang="en-US" altLang="zh-TW" sz="12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MacroMicro</a:t>
            </a:r>
            <a:endParaRPr lang="en-US" altLang="zh-TW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文字方塊 10">
            <a:hlinkClick r:id="rId3" action="ppaction://hlinksldjump"/>
            <a:extLst>
              <a:ext uri="{FF2B5EF4-FFF2-40B4-BE49-F238E27FC236}">
                <a16:creationId xmlns:a16="http://schemas.microsoft.com/office/drawing/2014/main" id="{0060D4C1-8339-4243-BEB8-DF7A7FA3264D}"/>
              </a:ext>
            </a:extLst>
          </p:cNvPr>
          <p:cNvSpPr txBox="1"/>
          <p:nvPr/>
        </p:nvSpPr>
        <p:spPr>
          <a:xfrm>
            <a:off x="4499992" y="44624"/>
            <a:ext cx="41756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關稅戰 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 </a:t>
            </a:r>
            <a:r>
              <a:rPr lang="zh-TW" altLang="en-US" sz="12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各國最新關稅整理</a:t>
            </a:r>
            <a:r>
              <a:rPr lang="en-US" altLang="zh-TW" sz="12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 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政策核心 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未來展望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3FCBA22F-117D-44CF-8F19-124D8D5F0FC3}"/>
              </a:ext>
            </a:extLst>
          </p:cNvPr>
          <p:cNvSpPr txBox="1"/>
          <p:nvPr/>
        </p:nvSpPr>
        <p:spPr>
          <a:xfrm>
            <a:off x="611560" y="1124744"/>
            <a:ext cx="8064128" cy="5217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中國</a:t>
            </a:r>
            <a:endParaRPr lang="en-US" altLang="zh-TW" sz="1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5/12 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中美日內瓦會談後，美對中關稅從 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125% 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短暫豁免九十天至 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10%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，並保留 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20% 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芬太尼關稅，合計加徵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30%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；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6/8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~ 6/13 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的倫敦經貿磋商會議中，川普宣稱對中國的最終關稅可能會是 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55%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，但本次會談缺乏更多細節內容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半導體禁令、稀土管控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是雙方談判癥結點，</a:t>
            </a:r>
            <a:r>
              <a:rPr lang="en-US" altLang="zh-TW" sz="16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Bessent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已提到 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8/12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中國單獨的關稅審判日有可能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延後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Jenson 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則有望說服 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Trump 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不要嚴格實施半導體禁令，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讓中國依賴美國的技術，而非獨自創新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，反而會是確保美國科技領先的較佳方式</a:t>
            </a: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台灣</a:t>
            </a:r>
            <a:endParaRPr lang="en-US" altLang="zh-TW" sz="1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台美談判暫未出爐，主因應為遲遲延宕的「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半導體關稅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」，半導體產業具有高度專業分工的特性，難以從對單一國家的談判來完成，因此關稅不確定未解除前，美國客戶只能選擇持續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增加對台灣的電子零組件和資通訊拉貨，使台灣 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1H25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出口及外銷訂單提前預支 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2H24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之需求，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2H25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關注 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AI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之支撐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美國方面也已經看到讓步，例如 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OBBBA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中，已針對「半導體製造廠」的投資抵減額由 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25% 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大幅上調至 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35%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，有助於確立半導體關稅和台美貿易協議的達成</a:t>
            </a: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3620785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71697D7-8013-4975-95E3-48F7F3F7499B}" type="slidenum">
              <a:rPr lang="zh-TW" altLang="en-US" smtClean="0">
                <a:solidFill>
                  <a:srgbClr val="000000"/>
                </a:solidFill>
              </a:rPr>
              <a:pPr>
                <a:defRPr/>
              </a:pPr>
              <a:t>2</a:t>
            </a:fld>
            <a:endParaRPr lang="en-US" altLang="zh-TW" dirty="0">
              <a:solidFill>
                <a:srgbClr val="000000"/>
              </a:solidFill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605767" y="438940"/>
            <a:ext cx="3528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目錄</a:t>
            </a:r>
          </a:p>
        </p:txBody>
      </p:sp>
      <p:graphicFrame>
        <p:nvGraphicFramePr>
          <p:cNvPr id="3" name="表格 4">
            <a:extLst>
              <a:ext uri="{FF2B5EF4-FFF2-40B4-BE49-F238E27FC236}">
                <a16:creationId xmlns:a16="http://schemas.microsoft.com/office/drawing/2014/main" id="{EEE2A7DC-8F18-4D8F-8584-9AA5AFCA89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6634704"/>
              </p:ext>
            </p:extLst>
          </p:nvPr>
        </p:nvGraphicFramePr>
        <p:xfrm>
          <a:off x="605766" y="1193966"/>
          <a:ext cx="8069922" cy="2966720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725874">
                  <a:extLst>
                    <a:ext uri="{9D8B030D-6E8A-4147-A177-3AD203B41FA5}">
                      <a16:colId xmlns:a16="http://schemas.microsoft.com/office/drawing/2014/main" val="2863739433"/>
                    </a:ext>
                  </a:extLst>
                </a:gridCol>
                <a:gridCol w="6336704">
                  <a:extLst>
                    <a:ext uri="{9D8B030D-6E8A-4147-A177-3AD203B41FA5}">
                      <a16:colId xmlns:a16="http://schemas.microsoft.com/office/drawing/2014/main" val="1527069916"/>
                    </a:ext>
                  </a:extLst>
                </a:gridCol>
                <a:gridCol w="1007344">
                  <a:extLst>
                    <a:ext uri="{9D8B030D-6E8A-4147-A177-3AD203B41FA5}">
                      <a16:colId xmlns:a16="http://schemas.microsoft.com/office/drawing/2014/main" val="32756911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zh-TW" altLang="en-US" b="1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章節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zh-TW" altLang="en-US" b="1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主題</a:t>
                      </a:r>
                      <a:endParaRPr lang="en-US" altLang="zh-TW" b="1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r"/>
                      <a:r>
                        <a:rPr lang="zh-TW" altLang="en-US" b="1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頁數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26351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altLang="zh-TW" b="1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  <a:endParaRPr lang="zh-TW" altLang="en-US" b="1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zh-TW" altLang="en-US" b="1" u="sng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hlinkClick r:id="rId3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市場總體看法</a:t>
                      </a:r>
                      <a:endParaRPr lang="en-US" altLang="zh-TW" b="1" u="sng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1" algn="r"/>
                      <a:r>
                        <a:rPr lang="en-US" altLang="zh-TW" b="1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</a:t>
                      </a:r>
                      <a:endParaRPr lang="zh-TW" altLang="en-US" b="1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44264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b="1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  <a:endParaRPr lang="zh-TW" altLang="en-US" b="1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zh-TW" altLang="en-US" b="1" u="sng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交易策略 </a:t>
                      </a:r>
                      <a:r>
                        <a:rPr lang="en-US" altLang="zh-TW" b="1" u="sng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&amp;</a:t>
                      </a:r>
                      <a:r>
                        <a:rPr lang="zh-TW" altLang="en-US" b="1" u="sng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hlinkClick r:id="rId4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績效回顧</a:t>
                      </a:r>
                      <a:endParaRPr lang="en-US" altLang="zh-TW" b="1" u="sng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b="1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12</a:t>
                      </a:r>
                      <a:endParaRPr lang="zh-TW" altLang="en-US" b="1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39809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b="1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</a:t>
                      </a:r>
                      <a:endParaRPr lang="zh-TW" altLang="en-US" b="1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zh-TW" altLang="en-US" b="1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宏觀主題：關稅戰</a:t>
                      </a:r>
                      <a:r>
                        <a:rPr lang="zh-TW" altLang="en-US" b="1" u="sng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、財政赤字、</a:t>
                      </a:r>
                      <a:r>
                        <a:rPr lang="en-US" altLang="zh-TW" b="1" u="sng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Fed </a:t>
                      </a:r>
                      <a:r>
                        <a:rPr lang="zh-TW" altLang="en-US" b="1" u="sng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hlinkClick r:id="rId5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獨立性</a:t>
                      </a:r>
                      <a:r>
                        <a:rPr lang="zh-TW" altLang="en-US" b="1" u="sng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、債市資金流向</a:t>
                      </a:r>
                      <a:endParaRPr lang="en-US" altLang="zh-TW" b="1" u="sng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b="1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18</a:t>
                      </a:r>
                      <a:endParaRPr lang="zh-TW" altLang="en-US" b="1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36636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b="1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</a:t>
                      </a:r>
                      <a:endParaRPr lang="zh-TW" altLang="en-US" b="1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b="1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hlinkClick r:id="rId6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美國市場</a:t>
                      </a:r>
                      <a:endParaRPr lang="en-US" altLang="zh-TW" b="1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b="1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32</a:t>
                      </a:r>
                      <a:endParaRPr lang="zh-TW" altLang="en-US" b="1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18433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b="1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</a:t>
                      </a:r>
                      <a:endParaRPr lang="zh-TW" altLang="en-US" b="1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b="1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hlinkClick r:id="rId7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歐元區市場</a:t>
                      </a:r>
                      <a:endParaRPr lang="en-US" altLang="zh-TW" b="1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b="1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39</a:t>
                      </a:r>
                      <a:endParaRPr lang="zh-TW" altLang="en-US" b="1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9667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b="1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6</a:t>
                      </a:r>
                      <a:endParaRPr lang="zh-TW" altLang="en-US" b="1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b="1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hlinkClick r:id="rId8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日本市場</a:t>
                      </a:r>
                      <a:endParaRPr lang="en-US" altLang="zh-TW" b="1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b="1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43</a:t>
                      </a:r>
                      <a:endParaRPr lang="zh-TW" altLang="en-US" b="1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30577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b="1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7</a:t>
                      </a:r>
                      <a:endParaRPr lang="zh-TW" altLang="en-US" b="1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b="1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hlinkClick r:id="rId9" action="ppaction://hlinksldjump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中國市場</a:t>
                      </a:r>
                      <a:endParaRPr lang="en-US" altLang="zh-TW" b="1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TW" b="1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47</a:t>
                      </a:r>
                      <a:endParaRPr lang="zh-TW" altLang="en-US" b="1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1145645"/>
                  </a:ext>
                </a:extLst>
              </a:tr>
            </a:tbl>
          </a:graphicData>
        </a:graphic>
      </p:graphicFrame>
      <p:sp>
        <p:nvSpPr>
          <p:cNvPr id="5" name="文字方塊 4">
            <a:extLst>
              <a:ext uri="{FF2B5EF4-FFF2-40B4-BE49-F238E27FC236}">
                <a16:creationId xmlns:a16="http://schemas.microsoft.com/office/drawing/2014/main" id="{F1665F83-DA32-4B8B-A824-5A346242B683}"/>
              </a:ext>
            </a:extLst>
          </p:cNvPr>
          <p:cNvSpPr txBox="1"/>
          <p:nvPr/>
        </p:nvSpPr>
        <p:spPr>
          <a:xfrm>
            <a:off x="467544" y="6149411"/>
            <a:ext cx="82089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註：可點選主題跳至該章節頁，而點選每一頁右上方之子標題即可跳回此目錄頁</a:t>
            </a:r>
            <a:endParaRPr lang="en-US" altLang="zh-TW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10261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>
          <a:xfrm>
            <a:off x="8675688" y="6627637"/>
            <a:ext cx="468312" cy="215900"/>
          </a:xfrm>
        </p:spPr>
        <p:txBody>
          <a:bodyPr/>
          <a:lstStyle/>
          <a:p>
            <a:pPr>
              <a:defRPr/>
            </a:pPr>
            <a:fld id="{A71697D7-8013-4975-95E3-48F7F3F7499B}" type="slidenum">
              <a:rPr lang="zh-TW" altLang="en-US" smtClean="0">
                <a:solidFill>
                  <a:srgbClr val="000000"/>
                </a:solidFill>
              </a:rPr>
              <a:pPr>
                <a:defRPr/>
              </a:pPr>
              <a:t>20</a:t>
            </a:fld>
            <a:endParaRPr lang="en-US" altLang="zh-TW" dirty="0">
              <a:solidFill>
                <a:srgbClr val="000000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539552" y="497036"/>
            <a:ext cx="813613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400" b="1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關稅談判截止日為 </a:t>
            </a:r>
            <a:r>
              <a:rPr lang="en-US" altLang="zh-TW" sz="2400" b="1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8/1</a:t>
            </a:r>
            <a:r>
              <a:rPr lang="zh-TW" altLang="en-US" sz="2400" b="1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，但商務部仍會繼續談判</a:t>
            </a:r>
            <a:endParaRPr lang="en-US" altLang="zh-TW" sz="2400" b="1" dirty="0">
              <a:solidFill>
                <a:srgbClr val="00000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5255839C-33B7-41FA-97EC-854AF294BBB0}"/>
              </a:ext>
            </a:extLst>
          </p:cNvPr>
          <p:cNvSpPr txBox="1"/>
          <p:nvPr/>
        </p:nvSpPr>
        <p:spPr>
          <a:xfrm>
            <a:off x="539552" y="6021288"/>
            <a:ext cx="8136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註：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1. 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印尼將對美國</a:t>
            </a:r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全面開放市場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並取消 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99% 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的關稅壁壘、供應關鍵礦產並購買波音飛機、美國農產品和能源</a:t>
            </a:r>
            <a:endParaRPr lang="en-US" altLang="zh-TW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資料來源：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Trump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12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MacroMicro</a:t>
            </a:r>
            <a:endParaRPr lang="en-US" altLang="zh-TW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文字方塊 10">
            <a:hlinkClick r:id="rId3" action="ppaction://hlinksldjump"/>
            <a:extLst>
              <a:ext uri="{FF2B5EF4-FFF2-40B4-BE49-F238E27FC236}">
                <a16:creationId xmlns:a16="http://schemas.microsoft.com/office/drawing/2014/main" id="{0060D4C1-8339-4243-BEB8-DF7A7FA3264D}"/>
              </a:ext>
            </a:extLst>
          </p:cNvPr>
          <p:cNvSpPr txBox="1"/>
          <p:nvPr/>
        </p:nvSpPr>
        <p:spPr>
          <a:xfrm>
            <a:off x="4499992" y="44624"/>
            <a:ext cx="41756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關稅戰 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 </a:t>
            </a:r>
            <a:r>
              <a:rPr lang="zh-TW" altLang="en-US" sz="12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各國最新關稅整理</a:t>
            </a:r>
            <a:r>
              <a:rPr lang="en-US" altLang="zh-TW" sz="12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 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政策核心 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未來展望</a:t>
            </a:r>
          </a:p>
        </p:txBody>
      </p:sp>
      <p:graphicFrame>
        <p:nvGraphicFramePr>
          <p:cNvPr id="12" name="表格 9">
            <a:extLst>
              <a:ext uri="{FF2B5EF4-FFF2-40B4-BE49-F238E27FC236}">
                <a16:creationId xmlns:a16="http://schemas.microsoft.com/office/drawing/2014/main" id="{657C2B26-F47C-4F95-A942-4CA643B18A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8791529"/>
              </p:ext>
            </p:extLst>
          </p:nvPr>
        </p:nvGraphicFramePr>
        <p:xfrm>
          <a:off x="616917" y="1124744"/>
          <a:ext cx="8064128" cy="4751865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1146771">
                  <a:extLst>
                    <a:ext uri="{9D8B030D-6E8A-4147-A177-3AD203B41FA5}">
                      <a16:colId xmlns:a16="http://schemas.microsoft.com/office/drawing/2014/main" val="1876767851"/>
                    </a:ext>
                  </a:extLst>
                </a:gridCol>
                <a:gridCol w="2165341">
                  <a:extLst>
                    <a:ext uri="{9D8B030D-6E8A-4147-A177-3AD203B41FA5}">
                      <a16:colId xmlns:a16="http://schemas.microsoft.com/office/drawing/2014/main" val="32228844"/>
                    </a:ext>
                  </a:extLst>
                </a:gridCol>
                <a:gridCol w="2376008">
                  <a:extLst>
                    <a:ext uri="{9D8B030D-6E8A-4147-A177-3AD203B41FA5}">
                      <a16:colId xmlns:a16="http://schemas.microsoft.com/office/drawing/2014/main" val="4088875596"/>
                    </a:ext>
                  </a:extLst>
                </a:gridCol>
                <a:gridCol w="2376008">
                  <a:extLst>
                    <a:ext uri="{9D8B030D-6E8A-4147-A177-3AD203B41FA5}">
                      <a16:colId xmlns:a16="http://schemas.microsoft.com/office/drawing/2014/main" val="1464259875"/>
                    </a:ext>
                  </a:extLst>
                </a:gridCol>
              </a:tblGrid>
              <a:tr h="316791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dirty="0">
                          <a:solidFill>
                            <a:sysClr val="windowText" lastClr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國家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dirty="0">
                          <a:solidFill>
                            <a:sysClr val="windowText" lastClr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最新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ysClr val="windowText" lastClr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7/7~7/13</a:t>
                      </a:r>
                      <a:endParaRPr lang="zh-TW" altLang="en-US" sz="1400" dirty="0">
                        <a:solidFill>
                          <a:sysClr val="windowText" lastClr="00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ysClr val="windowText" lastClr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4/2</a:t>
                      </a:r>
                      <a:endParaRPr lang="zh-TW" altLang="en-US" sz="1400" dirty="0">
                        <a:solidFill>
                          <a:sysClr val="windowText" lastClr="00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11692871"/>
                  </a:ext>
                </a:extLst>
              </a:tr>
              <a:tr h="316791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dirty="0">
                          <a:solidFill>
                            <a:sysClr val="windowText" lastClr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巴西</a:t>
                      </a:r>
                      <a:endParaRPr lang="en-US" altLang="zh-TW" sz="1400" dirty="0">
                        <a:solidFill>
                          <a:sysClr val="windowText" lastClr="00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b="1" dirty="0">
                        <a:solidFill>
                          <a:srgbClr val="C0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50%</a:t>
                      </a:r>
                      <a:endParaRPr lang="zh-TW" altLang="en-US" sz="1400" b="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10%</a:t>
                      </a:r>
                      <a:endParaRPr lang="zh-TW" altLang="en-US" sz="1400" b="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62640599"/>
                  </a:ext>
                </a:extLst>
              </a:tr>
              <a:tr h="316791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dirty="0">
                          <a:solidFill>
                            <a:sysClr val="windowText" lastClr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寮國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b="1" dirty="0">
                        <a:solidFill>
                          <a:srgbClr val="C0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TW" sz="1400" b="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40%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48%</a:t>
                      </a:r>
                      <a:endParaRPr lang="zh-TW" altLang="en-US" sz="1400" b="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22955931"/>
                  </a:ext>
                </a:extLst>
              </a:tr>
              <a:tr h="316791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dirty="0">
                          <a:solidFill>
                            <a:sysClr val="windowText" lastClr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緬甸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b="1" dirty="0">
                        <a:solidFill>
                          <a:srgbClr val="C0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r>
                        <a:rPr lang="en-US" altLang="zh-TW" sz="1400" b="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40%</a:t>
                      </a:r>
                      <a:endParaRPr lang="zh-TW" altLang="en-US" sz="1400" b="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44%</a:t>
                      </a:r>
                      <a:endParaRPr lang="zh-TW" altLang="en-US" sz="1400" b="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95412030"/>
                  </a:ext>
                </a:extLst>
              </a:tr>
              <a:tr h="316791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dirty="0">
                          <a:solidFill>
                            <a:sysClr val="windowText" lastClr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柬埔寨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b="1" dirty="0">
                        <a:solidFill>
                          <a:srgbClr val="C0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TW" sz="1400" b="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36%</a:t>
                      </a:r>
                      <a:endParaRPr lang="zh-TW" altLang="en-US" sz="1400" b="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49%</a:t>
                      </a:r>
                      <a:endParaRPr lang="zh-TW" altLang="en-US" sz="1400" b="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2312907"/>
                  </a:ext>
                </a:extLst>
              </a:tr>
              <a:tr h="316791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dirty="0">
                          <a:solidFill>
                            <a:sysClr val="windowText" lastClr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泰國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b="1" dirty="0">
                        <a:solidFill>
                          <a:srgbClr val="C0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r>
                        <a:rPr lang="en-US" altLang="zh-TW" sz="1400" b="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36%</a:t>
                      </a:r>
                      <a:endParaRPr lang="zh-TW" altLang="en-US" sz="1400" b="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36%</a:t>
                      </a:r>
                      <a:endParaRPr lang="zh-TW" altLang="en-US" sz="1400" b="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46198924"/>
                  </a:ext>
                </a:extLst>
              </a:tr>
              <a:tr h="316791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b="1" dirty="0">
                          <a:solidFill>
                            <a:sysClr val="windowText" lastClr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加拿大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b="1" dirty="0">
                        <a:solidFill>
                          <a:srgbClr val="C0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altLang="zh-TW" sz="1400" b="1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25%</a:t>
                      </a:r>
                      <a:endParaRPr lang="zh-TW" altLang="en-US" sz="1400" b="1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44367339"/>
                  </a:ext>
                </a:extLst>
              </a:tr>
              <a:tr h="316791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dirty="0">
                          <a:solidFill>
                            <a:sysClr val="windowText" lastClr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孟加拉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b="1" dirty="0">
                        <a:solidFill>
                          <a:srgbClr val="C0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r>
                        <a:rPr lang="en-US" altLang="zh-TW" sz="1400" b="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35%</a:t>
                      </a:r>
                      <a:endParaRPr lang="zh-TW" altLang="en-US" sz="1400" b="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37%</a:t>
                      </a:r>
                      <a:endParaRPr lang="zh-TW" altLang="en-US" sz="1400" b="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45204777"/>
                  </a:ext>
                </a:extLst>
              </a:tr>
              <a:tr h="316791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dirty="0">
                          <a:solidFill>
                            <a:sysClr val="windowText" lastClr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塞爾維亞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b="1" dirty="0">
                        <a:solidFill>
                          <a:srgbClr val="C0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r>
                        <a:rPr lang="en-US" altLang="zh-TW" sz="1400" b="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35%</a:t>
                      </a:r>
                      <a:endParaRPr lang="zh-TW" altLang="en-US" sz="1400" b="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37%</a:t>
                      </a:r>
                      <a:endParaRPr lang="zh-TW" altLang="en-US" sz="1400" b="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79443913"/>
                  </a:ext>
                </a:extLst>
              </a:tr>
              <a:tr h="316791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b="1" dirty="0">
                          <a:solidFill>
                            <a:sysClr val="windowText" lastClr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印尼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>
                          <a:solidFill>
                            <a:srgbClr val="C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19%</a:t>
                      </a:r>
                      <a:r>
                        <a:rPr lang="en-US" altLang="zh-TW" sz="1400" b="1" baseline="30000" dirty="0">
                          <a:solidFill>
                            <a:srgbClr val="C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(1)</a:t>
                      </a:r>
                      <a:endParaRPr lang="zh-TW" altLang="en-US" sz="1400" b="1" baseline="30000" dirty="0">
                        <a:solidFill>
                          <a:srgbClr val="C0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32%</a:t>
                      </a:r>
                      <a:endParaRPr lang="zh-TW" altLang="en-US" sz="1400" b="1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32%</a:t>
                      </a:r>
                      <a:endParaRPr lang="zh-TW" altLang="en-US" sz="1400" b="1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41886200"/>
                  </a:ext>
                </a:extLst>
              </a:tr>
              <a:tr h="316791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b="1" dirty="0">
                          <a:solidFill>
                            <a:sysClr val="windowText" lastClr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歐盟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>
                          <a:solidFill>
                            <a:srgbClr val="C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15%</a:t>
                      </a:r>
                      <a:endParaRPr lang="zh-TW" altLang="en-US" sz="1400" b="1" dirty="0">
                        <a:solidFill>
                          <a:srgbClr val="C0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 rowSpan="5">
                  <a:txBody>
                    <a:bodyPr/>
                    <a:lstStyle/>
                    <a:p>
                      <a:pPr algn="ctr"/>
                      <a:r>
                        <a:rPr lang="en-US" altLang="zh-TW" sz="1400" b="1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30%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31%</a:t>
                      </a:r>
                      <a:endParaRPr lang="zh-TW" altLang="en-US" sz="1400" b="1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00605257"/>
                  </a:ext>
                </a:extLst>
              </a:tr>
              <a:tr h="316791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dirty="0">
                          <a:solidFill>
                            <a:sysClr val="windowText" lastClr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墨西哥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b="1" dirty="0">
                        <a:solidFill>
                          <a:srgbClr val="C0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r>
                        <a:rPr lang="en-US" altLang="zh-TW" sz="1400" b="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30%</a:t>
                      </a:r>
                      <a:endParaRPr lang="zh-TW" altLang="en-US" sz="1400" b="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25%</a:t>
                      </a:r>
                      <a:endParaRPr lang="zh-TW" altLang="en-US" sz="1400" b="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4013588"/>
                  </a:ext>
                </a:extLst>
              </a:tr>
              <a:tr h="316791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dirty="0">
                          <a:solidFill>
                            <a:sysClr val="windowText" lastClr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利比亞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b="1" dirty="0">
                        <a:solidFill>
                          <a:srgbClr val="C0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r>
                        <a:rPr lang="en-US" altLang="zh-TW" sz="1400" b="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30%</a:t>
                      </a:r>
                      <a:endParaRPr lang="zh-TW" altLang="en-US" sz="1400" b="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31%</a:t>
                      </a:r>
                      <a:endParaRPr lang="zh-TW" altLang="en-US" sz="1400" b="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57258254"/>
                  </a:ext>
                </a:extLst>
              </a:tr>
              <a:tr h="316791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dirty="0">
                          <a:solidFill>
                            <a:sysClr val="windowText" lastClr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阿爾及利亞</a:t>
                      </a:r>
                      <a:endParaRPr lang="en-US" altLang="zh-TW" sz="1400" dirty="0">
                        <a:solidFill>
                          <a:sysClr val="windowText" lastClr="00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b="1" dirty="0">
                        <a:solidFill>
                          <a:srgbClr val="C0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r>
                        <a:rPr lang="en-US" altLang="zh-TW" sz="1400" b="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30%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30%</a:t>
                      </a:r>
                      <a:endParaRPr lang="zh-TW" altLang="en-US" sz="1400" b="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5160364"/>
                  </a:ext>
                </a:extLst>
              </a:tr>
              <a:tr h="316791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dirty="0">
                          <a:solidFill>
                            <a:sysClr val="windowText" lastClr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斯里蘭卡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b="1" dirty="0">
                        <a:solidFill>
                          <a:srgbClr val="C0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30%</a:t>
                      </a:r>
                      <a:endParaRPr lang="zh-TW" altLang="en-US" sz="1400" b="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30%</a:t>
                      </a:r>
                      <a:endParaRPr lang="zh-TW" altLang="en-US" sz="1400" b="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68038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941870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>
          <a:xfrm>
            <a:off x="8675688" y="6627637"/>
            <a:ext cx="468312" cy="215900"/>
          </a:xfrm>
        </p:spPr>
        <p:txBody>
          <a:bodyPr/>
          <a:lstStyle/>
          <a:p>
            <a:pPr>
              <a:defRPr/>
            </a:pPr>
            <a:fld id="{A71697D7-8013-4975-95E3-48F7F3F7499B}" type="slidenum">
              <a:rPr lang="zh-TW" altLang="en-US" smtClean="0">
                <a:solidFill>
                  <a:srgbClr val="000000"/>
                </a:solidFill>
              </a:rPr>
              <a:pPr>
                <a:defRPr/>
              </a:pPr>
              <a:t>21</a:t>
            </a:fld>
            <a:endParaRPr lang="en-US" altLang="zh-TW" dirty="0">
              <a:solidFill>
                <a:srgbClr val="000000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539552" y="497036"/>
            <a:ext cx="813613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400" b="1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關稅談判截止日為 </a:t>
            </a:r>
            <a:r>
              <a:rPr lang="en-US" altLang="zh-TW" sz="2400" b="1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8/1</a:t>
            </a:r>
            <a:r>
              <a:rPr lang="zh-TW" altLang="en-US" sz="2400" b="1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，但商務部仍會繼續談判</a:t>
            </a:r>
            <a:endParaRPr lang="en-US" altLang="zh-TW" sz="2400" b="1" dirty="0">
              <a:solidFill>
                <a:srgbClr val="00000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5255839C-33B7-41FA-97EC-854AF294BBB0}"/>
              </a:ext>
            </a:extLst>
          </p:cNvPr>
          <p:cNvSpPr txBox="1"/>
          <p:nvPr/>
        </p:nvSpPr>
        <p:spPr>
          <a:xfrm>
            <a:off x="503932" y="5686633"/>
            <a:ext cx="81361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註：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1.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日本將對美投資 </a:t>
            </a:r>
            <a:r>
              <a:rPr lang="en-US" altLang="zh-TW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5,500 </a:t>
            </a:r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億美元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並開放汽車、卡車、稻米及其他特定農產品 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並</a:t>
            </a:r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無提及全面對美開放市場 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；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2. 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其他地區經越南轉運的商品則要徵收 </a:t>
            </a:r>
            <a:r>
              <a:rPr lang="en-US" altLang="zh-TW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40%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關稅，而美國商品可以免稅進入越南，</a:t>
            </a:r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首次獲得百分之百市場准入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；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3. 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菲律賓將對美國開放市場並實施零關稅，以及軍事合作</a:t>
            </a:r>
            <a:endParaRPr lang="en-US" altLang="zh-TW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資料來源：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Trump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12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MacroMicro</a:t>
            </a:r>
            <a:endParaRPr lang="en-US" altLang="zh-TW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文字方塊 10">
            <a:hlinkClick r:id="rId3" action="ppaction://hlinksldjump"/>
            <a:extLst>
              <a:ext uri="{FF2B5EF4-FFF2-40B4-BE49-F238E27FC236}">
                <a16:creationId xmlns:a16="http://schemas.microsoft.com/office/drawing/2014/main" id="{0060D4C1-8339-4243-BEB8-DF7A7FA3264D}"/>
              </a:ext>
            </a:extLst>
          </p:cNvPr>
          <p:cNvSpPr txBox="1"/>
          <p:nvPr/>
        </p:nvSpPr>
        <p:spPr>
          <a:xfrm>
            <a:off x="4499992" y="44624"/>
            <a:ext cx="41756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關稅戰 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 </a:t>
            </a:r>
            <a:r>
              <a:rPr lang="zh-TW" altLang="en-US" sz="12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各國最新關稅整理</a:t>
            </a:r>
            <a:r>
              <a:rPr lang="en-US" altLang="zh-TW" sz="12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 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政策核心 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未來展望</a:t>
            </a:r>
          </a:p>
        </p:txBody>
      </p:sp>
      <p:graphicFrame>
        <p:nvGraphicFramePr>
          <p:cNvPr id="12" name="表格 9">
            <a:extLst>
              <a:ext uri="{FF2B5EF4-FFF2-40B4-BE49-F238E27FC236}">
                <a16:creationId xmlns:a16="http://schemas.microsoft.com/office/drawing/2014/main" id="{657C2B26-F47C-4F95-A942-4CA643B18A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6525020"/>
              </p:ext>
            </p:extLst>
          </p:nvPr>
        </p:nvGraphicFramePr>
        <p:xfrm>
          <a:off x="611559" y="1134115"/>
          <a:ext cx="8064129" cy="4455126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1146771">
                  <a:extLst>
                    <a:ext uri="{9D8B030D-6E8A-4147-A177-3AD203B41FA5}">
                      <a16:colId xmlns:a16="http://schemas.microsoft.com/office/drawing/2014/main" val="1876767851"/>
                    </a:ext>
                  </a:extLst>
                </a:gridCol>
                <a:gridCol w="2305786">
                  <a:extLst>
                    <a:ext uri="{9D8B030D-6E8A-4147-A177-3AD203B41FA5}">
                      <a16:colId xmlns:a16="http://schemas.microsoft.com/office/drawing/2014/main" val="32228844"/>
                    </a:ext>
                  </a:extLst>
                </a:gridCol>
                <a:gridCol w="2305786">
                  <a:extLst>
                    <a:ext uri="{9D8B030D-6E8A-4147-A177-3AD203B41FA5}">
                      <a16:colId xmlns:a16="http://schemas.microsoft.com/office/drawing/2014/main" val="4088875596"/>
                    </a:ext>
                  </a:extLst>
                </a:gridCol>
                <a:gridCol w="2305786">
                  <a:extLst>
                    <a:ext uri="{9D8B030D-6E8A-4147-A177-3AD203B41FA5}">
                      <a16:colId xmlns:a16="http://schemas.microsoft.com/office/drawing/2014/main" val="1464259875"/>
                    </a:ext>
                  </a:extLst>
                </a:gridCol>
              </a:tblGrid>
              <a:tr h="342702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dirty="0">
                          <a:solidFill>
                            <a:sysClr val="windowText" lastClr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國家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dirty="0">
                          <a:solidFill>
                            <a:sysClr val="windowText" lastClr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最新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ysClr val="windowText" lastClr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7/7~7/13</a:t>
                      </a:r>
                      <a:endParaRPr lang="zh-TW" altLang="en-US" sz="1400" dirty="0">
                        <a:solidFill>
                          <a:sysClr val="windowText" lastClr="00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ysClr val="windowText" lastClr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4/2</a:t>
                      </a:r>
                      <a:endParaRPr lang="zh-TW" altLang="en-US" sz="1400" dirty="0">
                        <a:solidFill>
                          <a:sysClr val="windowText" lastClr="00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11692871"/>
                  </a:ext>
                </a:extLst>
              </a:tr>
              <a:tr h="342702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dirty="0">
                          <a:solidFill>
                            <a:sysClr val="windowText" lastClr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伊拉克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b="1" dirty="0">
                        <a:solidFill>
                          <a:srgbClr val="C0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30%</a:t>
                      </a:r>
                      <a:endParaRPr lang="zh-TW" altLang="en-US" sz="1400" b="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39%</a:t>
                      </a:r>
                      <a:endParaRPr lang="zh-TW" altLang="en-US" sz="1400" b="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95412030"/>
                  </a:ext>
                </a:extLst>
              </a:tr>
              <a:tr h="342702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dirty="0">
                          <a:solidFill>
                            <a:sysClr val="windowText" lastClr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波赫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b="1" dirty="0">
                        <a:solidFill>
                          <a:srgbClr val="C0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30%</a:t>
                      </a:r>
                      <a:endParaRPr lang="zh-TW" altLang="en-US" sz="1400" b="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35%</a:t>
                      </a:r>
                      <a:endParaRPr lang="zh-TW" altLang="en-US" sz="1400" b="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2312907"/>
                  </a:ext>
                </a:extLst>
              </a:tr>
              <a:tr h="342702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dirty="0">
                          <a:solidFill>
                            <a:sysClr val="windowText" lastClr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南非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b="1" dirty="0">
                        <a:solidFill>
                          <a:srgbClr val="C0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30%</a:t>
                      </a:r>
                      <a:endParaRPr lang="zh-TW" altLang="en-US" sz="1400" b="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30%</a:t>
                      </a:r>
                      <a:endParaRPr lang="zh-TW" altLang="en-US" sz="1400" b="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46198924"/>
                  </a:ext>
                </a:extLst>
              </a:tr>
              <a:tr h="342702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b="1" dirty="0">
                          <a:solidFill>
                            <a:sysClr val="windowText" lastClr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日本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>
                          <a:solidFill>
                            <a:srgbClr val="C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15%</a:t>
                      </a:r>
                      <a:r>
                        <a:rPr lang="en-US" altLang="zh-TW" sz="1400" b="1" baseline="30000" dirty="0">
                          <a:solidFill>
                            <a:srgbClr val="C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(1)</a:t>
                      </a:r>
                      <a:endParaRPr lang="zh-TW" altLang="en-US" sz="1400" b="1" baseline="30000" dirty="0">
                        <a:solidFill>
                          <a:srgbClr val="C0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 rowSpan="7">
                  <a:txBody>
                    <a:bodyPr/>
                    <a:lstStyle/>
                    <a:p>
                      <a:pPr algn="ctr"/>
                      <a:r>
                        <a:rPr lang="en-US" altLang="zh-TW" sz="1400" b="1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25%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24%</a:t>
                      </a:r>
                      <a:endParaRPr lang="zh-TW" altLang="en-US" sz="1400" b="1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44367339"/>
                  </a:ext>
                </a:extLst>
              </a:tr>
              <a:tr h="342702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dirty="0">
                          <a:solidFill>
                            <a:sysClr val="windowText" lastClr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哈薩克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b="1" dirty="0">
                        <a:solidFill>
                          <a:srgbClr val="C0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r>
                        <a:rPr lang="en-US" altLang="zh-TW" sz="1400" b="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25%</a:t>
                      </a:r>
                      <a:endParaRPr lang="zh-TW" altLang="en-US" sz="1400" b="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27%</a:t>
                      </a:r>
                      <a:endParaRPr lang="zh-TW" altLang="en-US" sz="1400" b="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45204777"/>
                  </a:ext>
                </a:extLst>
              </a:tr>
              <a:tr h="342702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dirty="0">
                          <a:solidFill>
                            <a:sysClr val="windowText" lastClr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馬來西亞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b="1" dirty="0">
                        <a:solidFill>
                          <a:srgbClr val="C0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r>
                        <a:rPr lang="en-US" altLang="zh-TW" sz="1400" b="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25%</a:t>
                      </a:r>
                      <a:endParaRPr lang="zh-TW" altLang="en-US" sz="1400" b="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24%</a:t>
                      </a:r>
                      <a:endParaRPr lang="zh-TW" altLang="en-US" sz="1400" b="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79443913"/>
                  </a:ext>
                </a:extLst>
              </a:tr>
              <a:tr h="342702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b="1" dirty="0">
                          <a:solidFill>
                            <a:sysClr val="windowText" lastClr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南韓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b="1" dirty="0">
                        <a:solidFill>
                          <a:srgbClr val="C0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r>
                        <a:rPr lang="en-US" altLang="zh-TW" sz="1400" b="1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25%</a:t>
                      </a:r>
                      <a:endParaRPr lang="zh-TW" altLang="en-US" sz="1400" b="1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25%</a:t>
                      </a:r>
                      <a:endParaRPr lang="zh-TW" altLang="en-US" sz="1400" b="1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41886200"/>
                  </a:ext>
                </a:extLst>
              </a:tr>
              <a:tr h="342702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dirty="0">
                          <a:solidFill>
                            <a:sysClr val="windowText" lastClr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突尼西亞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b="1" dirty="0">
                        <a:solidFill>
                          <a:srgbClr val="C0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r>
                        <a:rPr lang="en-US" altLang="zh-TW" sz="1400" b="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25%</a:t>
                      </a:r>
                      <a:endParaRPr lang="zh-TW" altLang="en-US" sz="1400" b="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25%</a:t>
                      </a:r>
                      <a:endParaRPr lang="zh-TW" altLang="en-US" sz="1400" b="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00605257"/>
                  </a:ext>
                </a:extLst>
              </a:tr>
              <a:tr h="342702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dirty="0">
                          <a:solidFill>
                            <a:sysClr val="windowText" lastClr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摩爾多瓦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b="1" dirty="0">
                        <a:solidFill>
                          <a:srgbClr val="C0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TW" altLang="en-US" sz="1400" b="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31%</a:t>
                      </a:r>
                      <a:endParaRPr lang="zh-TW" altLang="en-US" sz="1400" b="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4013588"/>
                  </a:ext>
                </a:extLst>
              </a:tr>
              <a:tr h="342702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dirty="0">
                          <a:solidFill>
                            <a:sysClr val="windowText" lastClr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汶萊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b="1" dirty="0">
                        <a:solidFill>
                          <a:srgbClr val="C0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zh-TW" altLang="en-US" sz="1400" b="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24%</a:t>
                      </a:r>
                      <a:endParaRPr lang="zh-TW" altLang="en-US" sz="1400" b="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57258254"/>
                  </a:ext>
                </a:extLst>
              </a:tr>
              <a:tr h="342702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b="1" dirty="0">
                          <a:solidFill>
                            <a:sysClr val="windowText" lastClr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越南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>
                          <a:solidFill>
                            <a:srgbClr val="C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20%</a:t>
                      </a:r>
                      <a:r>
                        <a:rPr lang="en-US" altLang="zh-TW" sz="1400" b="1" baseline="30000" dirty="0">
                          <a:solidFill>
                            <a:srgbClr val="C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(2)</a:t>
                      </a:r>
                      <a:endParaRPr lang="zh-TW" altLang="en-US" sz="1400" b="1" baseline="30000" dirty="0">
                        <a:solidFill>
                          <a:srgbClr val="C0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20%</a:t>
                      </a:r>
                      <a:endParaRPr lang="zh-TW" altLang="en-US" sz="1400" b="1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46%</a:t>
                      </a:r>
                      <a:endParaRPr lang="zh-TW" altLang="en-US" sz="1400" b="1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76471100"/>
                  </a:ext>
                </a:extLst>
              </a:tr>
              <a:tr h="342702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b="1" dirty="0">
                          <a:solidFill>
                            <a:sysClr val="windowText" lastClr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菲律賓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>
                          <a:solidFill>
                            <a:srgbClr val="C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19%</a:t>
                      </a:r>
                      <a:r>
                        <a:rPr lang="en-US" altLang="zh-TW" sz="1400" b="1" baseline="30000" dirty="0">
                          <a:solidFill>
                            <a:srgbClr val="C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(3)</a:t>
                      </a:r>
                      <a:endParaRPr lang="zh-TW" altLang="en-US" sz="1400" b="1" baseline="30000" dirty="0">
                        <a:solidFill>
                          <a:srgbClr val="C0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20%</a:t>
                      </a:r>
                      <a:endParaRPr lang="zh-TW" altLang="en-US" sz="1400" b="1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17%</a:t>
                      </a:r>
                      <a:endParaRPr lang="zh-TW" altLang="en-US" sz="1400" b="1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880619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024119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>
          <a:xfrm>
            <a:off x="8675688" y="6627637"/>
            <a:ext cx="468312" cy="215900"/>
          </a:xfrm>
        </p:spPr>
        <p:txBody>
          <a:bodyPr/>
          <a:lstStyle/>
          <a:p>
            <a:pPr>
              <a:defRPr/>
            </a:pPr>
            <a:fld id="{A71697D7-8013-4975-95E3-48F7F3F7499B}" type="slidenum">
              <a:rPr lang="zh-TW" altLang="en-US" smtClean="0">
                <a:solidFill>
                  <a:srgbClr val="000000"/>
                </a:solidFill>
              </a:rPr>
              <a:pPr>
                <a:defRPr/>
              </a:pPr>
              <a:t>22</a:t>
            </a:fld>
            <a:endParaRPr lang="en-US" altLang="zh-TW" dirty="0">
              <a:solidFill>
                <a:srgbClr val="000000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539552" y="497036"/>
            <a:ext cx="813613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b="1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Trump </a:t>
            </a:r>
            <a:r>
              <a:rPr lang="zh-TW" altLang="en-US" sz="2400" b="1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政策核心為對內擴大財政刺激、對外持續圍堵中國</a:t>
            </a:r>
            <a:endParaRPr lang="en-US" altLang="zh-TW" sz="2400" b="1" dirty="0">
              <a:solidFill>
                <a:srgbClr val="00000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4EC371B6-4D0C-4989-B0CF-EA767B40AF5E}"/>
              </a:ext>
            </a:extLst>
          </p:cNvPr>
          <p:cNvSpPr txBox="1"/>
          <p:nvPr/>
        </p:nvSpPr>
        <p:spPr>
          <a:xfrm>
            <a:off x="611560" y="1124744"/>
            <a:ext cx="3960440" cy="2632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川普關稅戰背後三大目的</a:t>
            </a: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開放市場</a:t>
            </a:r>
            <a:endParaRPr lang="en-US" altLang="zh-TW" sz="1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對美投資</a:t>
            </a:r>
            <a:endParaRPr lang="en-US" altLang="zh-TW" sz="1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對中圍堵</a:t>
            </a:r>
            <a:endParaRPr lang="en-US" altLang="zh-TW" sz="1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Trump 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政策核心達成的要件建立在「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適度關稅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」基礎上，市場也逐漸看清這點，對關稅的反應逐漸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鈍化</a:t>
            </a:r>
            <a:endParaRPr lang="en-US" altLang="zh-TW" sz="1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5255839C-33B7-41FA-97EC-854AF294BBB0}"/>
              </a:ext>
            </a:extLst>
          </p:cNvPr>
          <p:cNvSpPr txBox="1"/>
          <p:nvPr/>
        </p:nvSpPr>
        <p:spPr>
          <a:xfrm>
            <a:off x="539552" y="6021288"/>
            <a:ext cx="74168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TW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資料來源：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ITIF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12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MacroMicro</a:t>
            </a:r>
            <a:endParaRPr lang="en-US" altLang="zh-TW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5C723C91-2642-444C-95D9-1EBC01D6DA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8104" y="1398679"/>
            <a:ext cx="2116061" cy="2271654"/>
          </a:xfrm>
          <a:prstGeom prst="rect">
            <a:avLst/>
          </a:prstGeom>
        </p:spPr>
      </p:pic>
      <p:graphicFrame>
        <p:nvGraphicFramePr>
          <p:cNvPr id="9" name="表格 9">
            <a:extLst>
              <a:ext uri="{FF2B5EF4-FFF2-40B4-BE49-F238E27FC236}">
                <a16:creationId xmlns:a16="http://schemas.microsoft.com/office/drawing/2014/main" id="{EC3A7D4D-668C-44D6-AFE3-D44C39DCE0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8379783"/>
              </p:ext>
            </p:extLst>
          </p:nvPr>
        </p:nvGraphicFramePr>
        <p:xfrm>
          <a:off x="575555" y="3782902"/>
          <a:ext cx="8064129" cy="2382400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1296144">
                  <a:extLst>
                    <a:ext uri="{9D8B030D-6E8A-4147-A177-3AD203B41FA5}">
                      <a16:colId xmlns:a16="http://schemas.microsoft.com/office/drawing/2014/main" val="1876767851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32228844"/>
                    </a:ext>
                  </a:extLst>
                </a:gridCol>
                <a:gridCol w="5831881">
                  <a:extLst>
                    <a:ext uri="{9D8B030D-6E8A-4147-A177-3AD203B41FA5}">
                      <a16:colId xmlns:a16="http://schemas.microsoft.com/office/drawing/2014/main" val="4088875596"/>
                    </a:ext>
                  </a:extLst>
                </a:gridCol>
              </a:tblGrid>
              <a:tr h="317653">
                <a:tc>
                  <a:txBody>
                    <a:bodyPr/>
                    <a:lstStyle/>
                    <a:p>
                      <a:r>
                        <a:rPr lang="zh-TW" altLang="en-US" sz="1400" dirty="0">
                          <a:solidFill>
                            <a:sysClr val="windowText" lastClr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假議題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400" dirty="0">
                          <a:solidFill>
                            <a:sysClr val="windowText" lastClr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真議題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dirty="0">
                          <a:solidFill>
                            <a:sysClr val="windowText" lastClr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意涵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1692871"/>
                  </a:ext>
                </a:extLst>
              </a:tr>
              <a:tr h="540011">
                <a:tc>
                  <a:txBody>
                    <a:bodyPr/>
                    <a:lstStyle/>
                    <a:p>
                      <a:r>
                        <a:rPr lang="zh-TW" altLang="en-US" sz="1400" dirty="0">
                          <a:solidFill>
                            <a:sysClr val="windowText" lastClr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高額關稅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400" b="1" dirty="0">
                          <a:solidFill>
                            <a:sysClr val="windowText" lastClr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對美投資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400" dirty="0">
                          <a:solidFill>
                            <a:sysClr val="windowText" lastClr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超高額的關稅僅為談判手段，</a:t>
                      </a:r>
                      <a:r>
                        <a:rPr lang="en-US" altLang="zh-TW" sz="1400" dirty="0">
                          <a:solidFill>
                            <a:sysClr val="windowText" lastClr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Trump </a:t>
                      </a:r>
                      <a:r>
                        <a:rPr lang="zh-TW" altLang="en-US" sz="1400" dirty="0">
                          <a:solidFill>
                            <a:sysClr val="windowText" lastClr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用意為希望各國開放市場，購買更多的美國貨品。而對手面仍以「國安議題」為核心，不希望兩敗俱傷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2640599"/>
                  </a:ext>
                </a:extLst>
              </a:tr>
              <a:tr h="762368">
                <a:tc>
                  <a:txBody>
                    <a:bodyPr/>
                    <a:lstStyle/>
                    <a:p>
                      <a:r>
                        <a:rPr lang="zh-TW" altLang="en-US" sz="1400" dirty="0">
                          <a:solidFill>
                            <a:sysClr val="windowText" lastClr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美債違約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b="1" dirty="0">
                          <a:solidFill>
                            <a:sysClr val="windowText" lastClr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Fed </a:t>
                      </a:r>
                      <a:r>
                        <a:rPr lang="zh-TW" altLang="en-US" sz="1400" b="1" dirty="0">
                          <a:solidFill>
                            <a:sysClr val="windowText" lastClr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降息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400" dirty="0">
                          <a:solidFill>
                            <a:sysClr val="windowText" lastClr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根據耶魯預算實驗室預估，</a:t>
                      </a:r>
                      <a:r>
                        <a:rPr lang="en-US" altLang="zh-TW" sz="1400" dirty="0">
                          <a:solidFill>
                            <a:sysClr val="windowText" lastClr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10% </a:t>
                      </a:r>
                      <a:r>
                        <a:rPr lang="zh-TW" altLang="en-US" sz="1400" dirty="0">
                          <a:solidFill>
                            <a:sysClr val="windowText" lastClr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的對等關稅就能夠抵銷 </a:t>
                      </a:r>
                      <a:r>
                        <a:rPr lang="en-US" altLang="zh-TW" sz="1400" b="1" dirty="0">
                          <a:solidFill>
                            <a:sysClr val="windowText" lastClr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8 </a:t>
                      </a:r>
                      <a:r>
                        <a:rPr lang="zh-TW" altLang="en-US" sz="1400" b="1" dirty="0">
                          <a:solidFill>
                            <a:sysClr val="windowText" lastClr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成</a:t>
                      </a:r>
                      <a:r>
                        <a:rPr lang="zh-TW" altLang="en-US" sz="1400" dirty="0">
                          <a:solidFill>
                            <a:sysClr val="windowText" lastClr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的赤字增加金額，因此重點將回到利息違約的可能性，若 </a:t>
                      </a:r>
                      <a:r>
                        <a:rPr lang="en-US" altLang="zh-TW" sz="1400" dirty="0">
                          <a:solidFill>
                            <a:sysClr val="windowText" lastClr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Fed </a:t>
                      </a:r>
                      <a:r>
                        <a:rPr lang="zh-TW" altLang="en-US" sz="1400" dirty="0">
                          <a:solidFill>
                            <a:sysClr val="windowText" lastClr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降息 </a:t>
                      </a:r>
                      <a:r>
                        <a:rPr lang="en-US" altLang="zh-TW" sz="1400" dirty="0">
                          <a:solidFill>
                            <a:sysClr val="windowText" lastClr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  <a:r>
                        <a:rPr lang="zh-TW" altLang="en-US" sz="1400" dirty="0">
                          <a:solidFill>
                            <a:sysClr val="windowText" lastClr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碼，將相當於省下 </a:t>
                      </a:r>
                      <a:r>
                        <a:rPr lang="en-US" altLang="zh-TW" sz="1400" b="1" dirty="0">
                          <a:solidFill>
                            <a:sysClr val="windowText" lastClr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270</a:t>
                      </a:r>
                      <a:r>
                        <a:rPr lang="zh-TW" altLang="en-US" sz="1400" b="1" dirty="0">
                          <a:solidFill>
                            <a:sysClr val="windowText" lastClr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億</a:t>
                      </a:r>
                      <a:r>
                        <a:rPr lang="zh-TW" altLang="en-US" sz="1400" dirty="0">
                          <a:solidFill>
                            <a:sysClr val="windowText" lastClr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的利息支出；降息 </a:t>
                      </a:r>
                      <a:r>
                        <a:rPr lang="en-US" altLang="zh-TW" sz="1400" dirty="0">
                          <a:solidFill>
                            <a:sysClr val="windowText" lastClr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1%</a:t>
                      </a:r>
                      <a:r>
                        <a:rPr lang="zh-TW" altLang="en-US" sz="1400" dirty="0">
                          <a:solidFill>
                            <a:sysClr val="windowText" lastClr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則節省超過千億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2955931"/>
                  </a:ext>
                </a:extLst>
              </a:tr>
              <a:tr h="762368">
                <a:tc>
                  <a:txBody>
                    <a:bodyPr/>
                    <a:lstStyle/>
                    <a:p>
                      <a:r>
                        <a:rPr lang="zh-TW" altLang="en-US" sz="1400" dirty="0">
                          <a:solidFill>
                            <a:sysClr val="windowText" lastClr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海湖莊園協議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400" b="1" dirty="0">
                          <a:solidFill>
                            <a:sysClr val="windowText" lastClr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美元霸權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400" dirty="0">
                          <a:solidFill>
                            <a:sysClr val="windowText" lastClr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美國並非想塑造美元長期貶值的現象，將降低海外持有美國資產的意願，不但會使金融帳順差衰減，反而使美元霸權出現疑慮。</a:t>
                      </a:r>
                      <a:r>
                        <a:rPr lang="en-US" altLang="zh-TW" sz="1400" b="1" dirty="0">
                          <a:solidFill>
                            <a:srgbClr val="C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2H25</a:t>
                      </a:r>
                      <a:r>
                        <a:rPr lang="zh-TW" altLang="en-US" sz="1400" b="1" dirty="0">
                          <a:solidFill>
                            <a:srgbClr val="C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待關稅談判明朗、製造業進入去庫存週期後，美元下檔支撐漸強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5412030"/>
                  </a:ext>
                </a:extLst>
              </a:tr>
            </a:tbl>
          </a:graphicData>
        </a:graphic>
      </p:graphicFrame>
      <p:sp>
        <p:nvSpPr>
          <p:cNvPr id="10" name="文字方塊 9">
            <a:extLst>
              <a:ext uri="{FF2B5EF4-FFF2-40B4-BE49-F238E27FC236}">
                <a16:creationId xmlns:a16="http://schemas.microsoft.com/office/drawing/2014/main" id="{605ECEA4-DAA3-49C5-B0E1-2A5ED93188DE}"/>
              </a:ext>
            </a:extLst>
          </p:cNvPr>
          <p:cNvSpPr txBox="1"/>
          <p:nvPr/>
        </p:nvSpPr>
        <p:spPr>
          <a:xfrm>
            <a:off x="4801938" y="1112646"/>
            <a:ext cx="35283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各國及企業增加對美投資總整理</a:t>
            </a:r>
          </a:p>
        </p:txBody>
      </p:sp>
      <p:sp>
        <p:nvSpPr>
          <p:cNvPr id="11" name="文字方塊 10">
            <a:hlinkClick r:id="rId4" action="ppaction://hlinksldjump"/>
            <a:extLst>
              <a:ext uri="{FF2B5EF4-FFF2-40B4-BE49-F238E27FC236}">
                <a16:creationId xmlns:a16="http://schemas.microsoft.com/office/drawing/2014/main" id="{0060D4C1-8339-4243-BEB8-DF7A7FA3264D}"/>
              </a:ext>
            </a:extLst>
          </p:cNvPr>
          <p:cNvSpPr txBox="1"/>
          <p:nvPr/>
        </p:nvSpPr>
        <p:spPr>
          <a:xfrm>
            <a:off x="4499992" y="44624"/>
            <a:ext cx="41756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關稅戰 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 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各國最新關稅整理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/ </a:t>
            </a:r>
            <a:r>
              <a:rPr lang="zh-TW" altLang="en-US" sz="12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政策核心 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未來展望</a:t>
            </a:r>
          </a:p>
        </p:txBody>
      </p:sp>
    </p:spTree>
    <p:extLst>
      <p:ext uri="{BB962C8B-B14F-4D97-AF65-F5344CB8AC3E}">
        <p14:creationId xmlns:p14="http://schemas.microsoft.com/office/powerpoint/2010/main" val="19490410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>
          <a:xfrm>
            <a:off x="8675688" y="6627637"/>
            <a:ext cx="468312" cy="215900"/>
          </a:xfrm>
        </p:spPr>
        <p:txBody>
          <a:bodyPr/>
          <a:lstStyle/>
          <a:p>
            <a:pPr>
              <a:defRPr/>
            </a:pPr>
            <a:fld id="{A71697D7-8013-4975-95E3-48F7F3F7499B}" type="slidenum">
              <a:rPr lang="zh-TW" altLang="en-US" smtClean="0">
                <a:solidFill>
                  <a:srgbClr val="000000"/>
                </a:solidFill>
              </a:rPr>
              <a:pPr>
                <a:defRPr/>
              </a:pPr>
              <a:t>23</a:t>
            </a:fld>
            <a:endParaRPr lang="en-US" altLang="zh-TW" dirty="0">
              <a:solidFill>
                <a:srgbClr val="000000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539552" y="497036"/>
            <a:ext cx="813613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400" b="1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最終有效稅率 </a:t>
            </a:r>
            <a:r>
              <a:rPr lang="en-US" altLang="zh-TW" sz="2400" b="1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15%~20%</a:t>
            </a:r>
            <a:r>
              <a:rPr lang="zh-TW" altLang="en-US" sz="2400" b="1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 為 </a:t>
            </a:r>
            <a:r>
              <a:rPr lang="en-US" altLang="zh-TW" sz="2400" b="1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Base Case</a:t>
            </a:r>
            <a:r>
              <a:rPr lang="zh-TW" altLang="en-US" sz="2400" b="1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，硬著陸機率低</a:t>
            </a:r>
            <a:endParaRPr lang="en-US" altLang="zh-TW" sz="2400" b="1" dirty="0">
              <a:solidFill>
                <a:srgbClr val="00000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4EC371B6-4D0C-4989-B0CF-EA767B40AF5E}"/>
              </a:ext>
            </a:extLst>
          </p:cNvPr>
          <p:cNvSpPr txBox="1"/>
          <p:nvPr/>
        </p:nvSpPr>
        <p:spPr>
          <a:xfrm>
            <a:off x="611560" y="4074140"/>
            <a:ext cx="8064128" cy="18937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產業關稅（包括半導體及消費性電子關稅）最終預計會走向類似 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USMCA</a:t>
            </a:r>
            <a:r>
              <a:rPr lang="en-US" altLang="zh-TW" sz="1600" baseline="30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(1)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的模式，加徵同時仍會給予一定的免稅通道</a:t>
            </a: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從台灣 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1H25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出口屢創新高，即可知廠商大量提前拉或將成為 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2H25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庫存壓力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，然反過來說也能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壓抑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關稅對商品通膨的拉抬效果。美國 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7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8 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月之商品通膨及實質消費數據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為檢視關稅影響程度之關鍵。整體而言，關稅對市場之影響也正在持續遞減</a:t>
            </a: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5255839C-33B7-41FA-97EC-854AF294BBB0}"/>
              </a:ext>
            </a:extLst>
          </p:cNvPr>
          <p:cNvSpPr txBox="1"/>
          <p:nvPr/>
        </p:nvSpPr>
        <p:spPr>
          <a:xfrm>
            <a:off x="539552" y="6021288"/>
            <a:ext cx="74168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註：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1.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美墨加貿易協定</a:t>
            </a:r>
            <a:endParaRPr lang="en-US" altLang="zh-TW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資料來源：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ITIF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12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MacroMicro</a:t>
            </a:r>
            <a:endParaRPr lang="en-US" altLang="zh-TW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1E9190A1-0470-4814-B845-086F95AE5E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3654" y="1118489"/>
            <a:ext cx="6959940" cy="2728387"/>
          </a:xfrm>
          <a:prstGeom prst="rect">
            <a:avLst/>
          </a:prstGeom>
        </p:spPr>
      </p:pic>
      <p:sp>
        <p:nvSpPr>
          <p:cNvPr id="9" name="文字方塊 8">
            <a:hlinkClick r:id="rId4" action="ppaction://hlinksldjump"/>
            <a:extLst>
              <a:ext uri="{FF2B5EF4-FFF2-40B4-BE49-F238E27FC236}">
                <a16:creationId xmlns:a16="http://schemas.microsoft.com/office/drawing/2014/main" id="{7EA68C00-62C0-40D1-98E9-4D00904DB177}"/>
              </a:ext>
            </a:extLst>
          </p:cNvPr>
          <p:cNvSpPr txBox="1"/>
          <p:nvPr/>
        </p:nvSpPr>
        <p:spPr>
          <a:xfrm>
            <a:off x="4499992" y="44624"/>
            <a:ext cx="41756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關稅戰 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各國最新關稅整理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/ 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政策核心 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12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未來展望</a:t>
            </a:r>
          </a:p>
        </p:txBody>
      </p:sp>
    </p:spTree>
    <p:extLst>
      <p:ext uri="{BB962C8B-B14F-4D97-AF65-F5344CB8AC3E}">
        <p14:creationId xmlns:p14="http://schemas.microsoft.com/office/powerpoint/2010/main" val="7728572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>
          <a:xfrm>
            <a:off x="8675688" y="6627637"/>
            <a:ext cx="468312" cy="215900"/>
          </a:xfrm>
        </p:spPr>
        <p:txBody>
          <a:bodyPr/>
          <a:lstStyle/>
          <a:p>
            <a:pPr>
              <a:defRPr/>
            </a:pPr>
            <a:fld id="{A71697D7-8013-4975-95E3-48F7F3F7499B}" type="slidenum">
              <a:rPr lang="zh-TW" altLang="en-US" smtClean="0">
                <a:solidFill>
                  <a:srgbClr val="000000"/>
                </a:solidFill>
              </a:rPr>
              <a:pPr>
                <a:defRPr/>
              </a:pPr>
              <a:t>24</a:t>
            </a:fld>
            <a:endParaRPr lang="en-US" altLang="zh-TW" dirty="0">
              <a:solidFill>
                <a:srgbClr val="000000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539552" y="497036"/>
            <a:ext cx="813613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400" b="1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短債需求端無虞，關鍵在於長債供給過多的憂慮</a:t>
            </a:r>
            <a:endParaRPr lang="en-US" altLang="zh-TW" sz="2400" b="1" dirty="0">
              <a:solidFill>
                <a:srgbClr val="00000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801C8D31-7DB9-47F8-94EE-4FCE6E7F59AD}"/>
              </a:ext>
            </a:extLst>
          </p:cNvPr>
          <p:cNvSpPr txBox="1"/>
          <p:nvPr/>
        </p:nvSpPr>
        <p:spPr>
          <a:xfrm>
            <a:off x="611560" y="1124744"/>
            <a:ext cx="8064128" cy="2263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目前美債流通在外金額已超過 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36 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兆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，佔 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GDP 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達 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122%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，同時利息支出佔 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GDP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也來到 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3%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，為 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1990 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年代以來新高</a:t>
            </a: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歷年美債的到期分布，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T-Bills 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佔比約 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8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成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，因此無論何時觀察美債到期量，都會出現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近月到期量衝高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的現象，因此真正需關注的是 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T-Notes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和 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T-Bonds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的集中到期風險，所幸至 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2026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年底並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未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顯著跳升</a:t>
            </a: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美國財政中有 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63%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為強制支出，真正可調整的僅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不到 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15%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8624F1B6-2A98-4BA9-AA57-CEF655023DBB}"/>
              </a:ext>
            </a:extLst>
          </p:cNvPr>
          <p:cNvSpPr txBox="1"/>
          <p:nvPr/>
        </p:nvSpPr>
        <p:spPr>
          <a:xfrm>
            <a:off x="539552" y="6021288"/>
            <a:ext cx="74168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TW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資料來源：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Treasury Department of U.S.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12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MacroMicro</a:t>
            </a:r>
            <a:endParaRPr lang="en-US" altLang="zh-TW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文字方塊 8">
            <a:hlinkClick r:id="rId3" action="ppaction://hlinksldjump"/>
            <a:extLst>
              <a:ext uri="{FF2B5EF4-FFF2-40B4-BE49-F238E27FC236}">
                <a16:creationId xmlns:a16="http://schemas.microsoft.com/office/drawing/2014/main" id="{F05CA77A-23AD-46E2-8D65-98DDA21045F9}"/>
              </a:ext>
            </a:extLst>
          </p:cNvPr>
          <p:cNvSpPr txBox="1"/>
          <p:nvPr/>
        </p:nvSpPr>
        <p:spPr>
          <a:xfrm>
            <a:off x="4499992" y="44624"/>
            <a:ext cx="41756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財政赤字 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–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12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供給面問題 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赤字解法 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 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發債規劃</a:t>
            </a:r>
          </a:p>
        </p:txBody>
      </p:sp>
      <p:pic>
        <p:nvPicPr>
          <p:cNvPr id="1026" name="Picture 2" descr="file">
            <a:extLst>
              <a:ext uri="{FF2B5EF4-FFF2-40B4-BE49-F238E27FC236}">
                <a16:creationId xmlns:a16="http://schemas.microsoft.com/office/drawing/2014/main" id="{DB4B736D-7E04-4211-8A10-9C16505A97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3573017"/>
            <a:ext cx="3924925" cy="2506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ile">
            <a:extLst>
              <a:ext uri="{FF2B5EF4-FFF2-40B4-BE49-F238E27FC236}">
                <a16:creationId xmlns:a16="http://schemas.microsoft.com/office/drawing/2014/main" id="{FB5BD890-2164-4CCB-881A-088666C60B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7517" y="3573016"/>
            <a:ext cx="3924923" cy="2506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61477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>
          <a:xfrm>
            <a:off x="8675688" y="6627637"/>
            <a:ext cx="468312" cy="215900"/>
          </a:xfrm>
        </p:spPr>
        <p:txBody>
          <a:bodyPr/>
          <a:lstStyle/>
          <a:p>
            <a:pPr>
              <a:defRPr/>
            </a:pPr>
            <a:fld id="{A71697D7-8013-4975-95E3-48F7F3F7499B}" type="slidenum">
              <a:rPr lang="zh-TW" altLang="en-US" smtClean="0">
                <a:solidFill>
                  <a:srgbClr val="000000"/>
                </a:solidFill>
              </a:rPr>
              <a:pPr>
                <a:defRPr/>
              </a:pPr>
              <a:t>25</a:t>
            </a:fld>
            <a:endParaRPr lang="en-US" altLang="zh-TW" dirty="0">
              <a:solidFill>
                <a:srgbClr val="000000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539552" y="497036"/>
            <a:ext cx="813613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400" b="1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財政刺激將擴大政府發債，僅能用關稅和降息解決</a:t>
            </a:r>
            <a:endParaRPr lang="en-US" altLang="zh-TW" sz="2400" b="1" dirty="0">
              <a:solidFill>
                <a:srgbClr val="00000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801C8D31-7DB9-47F8-94EE-4FCE6E7F59AD}"/>
              </a:ext>
            </a:extLst>
          </p:cNvPr>
          <p:cNvSpPr txBox="1"/>
          <p:nvPr/>
        </p:nvSpPr>
        <p:spPr>
          <a:xfrm>
            <a:off x="611560" y="1124744"/>
            <a:ext cx="8064128" cy="2632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OBBBA 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通過後將減稅、擴大赤字項目，預計未來 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10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年將增加約 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3.4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兆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赤字，然其所預估帶來之實質 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GDP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成長 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1.2%</a:t>
            </a:r>
            <a:r>
              <a:rPr lang="en-US" altLang="zh-TW" sz="1600" baseline="30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(1)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，僅能大至抵銷現行關稅拖累經濟成長之 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1%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Trump 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目前為止課徵的關稅</a:t>
            </a:r>
            <a:r>
              <a:rPr lang="en-US" altLang="zh-TW" sz="1600" baseline="30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(2)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，預計未來十年能為美國帶來約 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2.7 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兆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的收入，相當於抵銷約 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8 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成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 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OBBBA 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赤字增加金額</a:t>
            </a: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目前 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Fed 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持有公債比例已從 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2008 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年的 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8% 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上升至 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15%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。而 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Fed 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每降息 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 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碼便可以省下大約 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900 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億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的利息支出</a:t>
            </a:r>
            <a:r>
              <a:rPr lang="en-US" altLang="zh-TW" sz="1600" baseline="30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(3)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2024 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財年的利息支出約為 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8,800 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億</a:t>
            </a: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8624F1B6-2A98-4BA9-AA57-CEF655023DBB}"/>
              </a:ext>
            </a:extLst>
          </p:cNvPr>
          <p:cNvSpPr txBox="1"/>
          <p:nvPr/>
        </p:nvSpPr>
        <p:spPr>
          <a:xfrm>
            <a:off x="539552" y="5877272"/>
            <a:ext cx="79928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註：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1. 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主要得益於個人和企業減稅；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對中、加、墨的芬太尼關稅 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+ 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全球 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10% 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對等關稅 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+ 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鋼鋁 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 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汽車產業關稅；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3.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若進一步考慮每年公債再融資比例約為 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30%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，則降息 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 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碼約可省下再省下 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270 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億利息支出</a:t>
            </a:r>
            <a:endParaRPr lang="en-US" altLang="zh-TW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資料來源：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Tax Foundation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CBO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、耶魯預算實驗室、</a:t>
            </a:r>
            <a:r>
              <a:rPr lang="en-US" altLang="zh-TW" sz="12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MacroMicro</a:t>
            </a:r>
            <a:endParaRPr lang="en-US" altLang="zh-TW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620C80E1-240B-41BA-979C-8A24237BA7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456" y="3569145"/>
            <a:ext cx="3096344" cy="2136800"/>
          </a:xfrm>
          <a:prstGeom prst="rect">
            <a:avLst/>
          </a:prstGeom>
        </p:spPr>
      </p:pic>
      <p:pic>
        <p:nvPicPr>
          <p:cNvPr id="3074" name="Picture 2" descr="file">
            <a:extLst>
              <a:ext uri="{FF2B5EF4-FFF2-40B4-BE49-F238E27FC236}">
                <a16:creationId xmlns:a16="http://schemas.microsoft.com/office/drawing/2014/main" id="{8C00EA3E-04F2-4C3B-95D0-F488F58CE3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8682" y="3435224"/>
            <a:ext cx="3765835" cy="2404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文字方塊 11">
            <a:hlinkClick r:id="rId5" action="ppaction://hlinksldjump"/>
            <a:extLst>
              <a:ext uri="{FF2B5EF4-FFF2-40B4-BE49-F238E27FC236}">
                <a16:creationId xmlns:a16="http://schemas.microsoft.com/office/drawing/2014/main" id="{9F071EA9-8372-4C1D-9959-DDD77DD57B7A}"/>
              </a:ext>
            </a:extLst>
          </p:cNvPr>
          <p:cNvSpPr txBox="1"/>
          <p:nvPr/>
        </p:nvSpPr>
        <p:spPr>
          <a:xfrm>
            <a:off x="4499992" y="44624"/>
            <a:ext cx="41756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財政赤字 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–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供給面問題 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12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赤字解法 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 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發債規劃</a:t>
            </a:r>
          </a:p>
        </p:txBody>
      </p:sp>
    </p:spTree>
    <p:extLst>
      <p:ext uri="{BB962C8B-B14F-4D97-AF65-F5344CB8AC3E}">
        <p14:creationId xmlns:p14="http://schemas.microsoft.com/office/powerpoint/2010/main" val="37788562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>
          <a:xfrm>
            <a:off x="8675688" y="6627637"/>
            <a:ext cx="468312" cy="215900"/>
          </a:xfrm>
        </p:spPr>
        <p:txBody>
          <a:bodyPr/>
          <a:lstStyle/>
          <a:p>
            <a:pPr>
              <a:defRPr/>
            </a:pPr>
            <a:fld id="{A71697D7-8013-4975-95E3-48F7F3F7499B}" type="slidenum">
              <a:rPr lang="zh-TW" altLang="en-US" smtClean="0">
                <a:solidFill>
                  <a:srgbClr val="000000"/>
                </a:solidFill>
              </a:rPr>
              <a:pPr>
                <a:defRPr/>
              </a:pPr>
              <a:t>26</a:t>
            </a:fld>
            <a:endParaRPr lang="en-US" altLang="zh-TW" dirty="0">
              <a:solidFill>
                <a:srgbClr val="000000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539552" y="497036"/>
            <a:ext cx="813613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400" b="1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美債發行策略首度出現市場操作的主觀色彩，短率波動加劇</a:t>
            </a:r>
            <a:endParaRPr lang="en-US" altLang="zh-TW" sz="2400" b="1" dirty="0">
              <a:solidFill>
                <a:srgbClr val="00000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801C8D31-7DB9-47F8-94EE-4FCE6E7F59AD}"/>
              </a:ext>
            </a:extLst>
          </p:cNvPr>
          <p:cNvSpPr txBox="1"/>
          <p:nvPr/>
        </p:nvSpPr>
        <p:spPr>
          <a:xfrm>
            <a:off x="611560" y="1124744"/>
            <a:ext cx="4640787" cy="5217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過去，財政部在選擇公債發行組合時，基本堅持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中性、可預測、去政治化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原則</a:t>
            </a: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儘管目前長債供給仍穩定，但 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Trump 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與 </a:t>
            </a:r>
            <a:r>
              <a:rPr lang="en-US" altLang="zh-TW" sz="16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Bessent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明確表態將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等降息後再發長債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，短期內傾向依賴 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6~9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個月期 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T-Bills 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融資。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JP 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預估 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1Q26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將開始連續數季上調 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T-Bills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與 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Belly</a:t>
            </a:r>
            <a:r>
              <a:rPr lang="en-US" altLang="zh-TW" sz="1600" baseline="30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(1) 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的發行量，但更長端的 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T-Bonds</a:t>
            </a:r>
            <a:r>
              <a:rPr lang="en-US" altLang="zh-TW" sz="1600" baseline="30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(2)</a:t>
            </a:r>
            <a:r>
              <a:rPr lang="zh-TW" altLang="en-US" sz="1600" baseline="30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將維持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不變</a:t>
            </a:r>
            <a:endParaRPr lang="en-US" altLang="zh-TW" sz="1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此策略雖有助於當下降低當下利息支出，但也增加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未來再融資風險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，隨美國聯邦赤字年年突破 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兆美元，市場資金需求龐大。若過度依賴短債，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一旦通膨反彈或 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Fed 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重啟升息，利率成本將急遽上升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，這也是為何 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Trump 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總是亟欲 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Powell 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降息的原因</a:t>
            </a: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8624F1B6-2A98-4BA9-AA57-CEF655023DBB}"/>
              </a:ext>
            </a:extLst>
          </p:cNvPr>
          <p:cNvSpPr txBox="1"/>
          <p:nvPr/>
        </p:nvSpPr>
        <p:spPr>
          <a:xfrm>
            <a:off x="539552" y="5877272"/>
            <a:ext cx="79928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TW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註：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1. 2~10Y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Treasury Notes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；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2. 20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30Y Treasury Bonds</a:t>
            </a:r>
          </a:p>
          <a:p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資料來源：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WSJ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BMO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Capital Market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Treasury Department of U.S.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12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Sifma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、游庭皓的財經皓角</a:t>
            </a:r>
            <a:endParaRPr lang="en-US" altLang="zh-TW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文字方塊 11">
            <a:hlinkClick r:id="rId3" action="ppaction://hlinksldjump"/>
            <a:extLst>
              <a:ext uri="{FF2B5EF4-FFF2-40B4-BE49-F238E27FC236}">
                <a16:creationId xmlns:a16="http://schemas.microsoft.com/office/drawing/2014/main" id="{9F071EA9-8372-4C1D-9959-DDD77DD57B7A}"/>
              </a:ext>
            </a:extLst>
          </p:cNvPr>
          <p:cNvSpPr txBox="1"/>
          <p:nvPr/>
        </p:nvSpPr>
        <p:spPr>
          <a:xfrm>
            <a:off x="4499992" y="44624"/>
            <a:ext cx="41756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財政赤字 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–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供給面問題 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赤字解法 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 </a:t>
            </a:r>
            <a:r>
              <a:rPr lang="zh-TW" altLang="en-US" sz="12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發債規劃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4273BA8D-2576-476E-8F4C-8C924F5A92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2347" y="1134114"/>
            <a:ext cx="3423341" cy="2294886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3D6A154A-583E-45CE-BA22-8D6D876DE8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2347" y="3520489"/>
            <a:ext cx="3423342" cy="2646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134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>
          <a:xfrm>
            <a:off x="8675688" y="6627637"/>
            <a:ext cx="468312" cy="215900"/>
          </a:xfrm>
        </p:spPr>
        <p:txBody>
          <a:bodyPr/>
          <a:lstStyle/>
          <a:p>
            <a:pPr>
              <a:defRPr/>
            </a:pPr>
            <a:fld id="{A71697D7-8013-4975-95E3-48F7F3F7499B}" type="slidenum">
              <a:rPr lang="zh-TW" altLang="en-US" smtClean="0">
                <a:solidFill>
                  <a:srgbClr val="000000"/>
                </a:solidFill>
              </a:rPr>
              <a:pPr>
                <a:defRPr/>
              </a:pPr>
              <a:t>27</a:t>
            </a:fld>
            <a:endParaRPr lang="en-US" altLang="zh-TW" dirty="0">
              <a:solidFill>
                <a:srgbClr val="000000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539552" y="497036"/>
            <a:ext cx="813613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b="1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Fed </a:t>
            </a:r>
            <a:r>
              <a:rPr lang="zh-TW" altLang="en-US" sz="2400" b="1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受干預並非新鮮事，財政與貨幣角力往往前者勝出</a:t>
            </a:r>
            <a:endParaRPr lang="en-US" altLang="zh-TW" sz="2400" b="1" dirty="0">
              <a:solidFill>
                <a:srgbClr val="00000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801C8D31-7DB9-47F8-94EE-4FCE6E7F59AD}"/>
              </a:ext>
            </a:extLst>
          </p:cNvPr>
          <p:cNvSpPr txBox="1"/>
          <p:nvPr/>
        </p:nvSpPr>
        <p:spPr>
          <a:xfrm>
            <a:off x="611560" y="1124744"/>
            <a:ext cx="8064128" cy="4479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William McChesney Martin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1951~1970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艾森豪總統在 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1953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~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1954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年經濟衰退期間向 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Martin 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施壓，後續 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Martin 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也向甘迺迪和約翰遜總統妥協，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Fed 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明確將貨幣政策迎合財政部的需求</a:t>
            </a: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Arthur Burns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1970~1978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任內爆發了美國近代史無前例的滯脹，常被認為是 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Fed 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史上最糟糕的主席</a:t>
            </a: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為時任總統尼克森的親信，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1972 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通膨剛趨緩後馬上降息，導致後續反撲</a:t>
            </a: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Paul Volcker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1979~1987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最初大幅升息抑制了通膨，但 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1982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年的經濟衰退，使雷根威脅 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Fed 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如果不放鬆貨幣政策，將支持國會削弱 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Fed 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的權利，最終 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Volcker 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也屈服了</a:t>
            </a: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1980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年代後，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Fed 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獨立性快速上升，財政影響下降，主因為美國找到了能讓市場最大化吸納美債的方式：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石油美元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及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全球化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，形成美元吞吐環流</a:t>
            </a:r>
            <a:r>
              <a:rPr lang="en-US" altLang="zh-TW" sz="1600" baseline="30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(1)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。然而這套機制正在被「</a:t>
            </a:r>
            <a:r>
              <a:rPr lang="zh-TW" altLang="en-US" sz="16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逆全球化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」削弱，使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財政赤字影響 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Fed 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獨立性之力量才又漸漸崛起</a:t>
            </a:r>
            <a:endParaRPr lang="en-US" altLang="zh-TW" sz="1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8624F1B6-2A98-4BA9-AA57-CEF655023DBB}"/>
              </a:ext>
            </a:extLst>
          </p:cNvPr>
          <p:cNvSpPr txBox="1"/>
          <p:nvPr/>
        </p:nvSpPr>
        <p:spPr>
          <a:xfrm>
            <a:off x="539552" y="6021288"/>
            <a:ext cx="74168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註：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1.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全球賺到的美元都回流去買美債</a:t>
            </a:r>
            <a:endParaRPr lang="en-US" altLang="zh-TW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資料來源：財經捕手</a:t>
            </a:r>
            <a:endParaRPr lang="en-US" altLang="zh-TW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文字方塊 6">
            <a:hlinkClick r:id="rId3" action="ppaction://hlinksldjump"/>
            <a:extLst>
              <a:ext uri="{FF2B5EF4-FFF2-40B4-BE49-F238E27FC236}">
                <a16:creationId xmlns:a16="http://schemas.microsoft.com/office/drawing/2014/main" id="{D1EE8591-972E-47A5-AEBC-11CDF18AC958}"/>
              </a:ext>
            </a:extLst>
          </p:cNvPr>
          <p:cNvSpPr txBox="1"/>
          <p:nvPr/>
        </p:nvSpPr>
        <p:spPr>
          <a:xfrm>
            <a:off x="4499992" y="44624"/>
            <a:ext cx="41756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Fed 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獨立性 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– </a:t>
            </a:r>
            <a:r>
              <a:rPr lang="en-US" altLang="zh-TW" sz="12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Fed </a:t>
            </a:r>
            <a:r>
              <a:rPr lang="zh-TW" altLang="en-US" sz="12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遭干預之回顧 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Fed 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主席未來展望</a:t>
            </a:r>
            <a:endParaRPr lang="zh-TW" altLang="en-US" sz="1200" b="1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264188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>
          <a:xfrm>
            <a:off x="8675688" y="6627637"/>
            <a:ext cx="468312" cy="215900"/>
          </a:xfrm>
        </p:spPr>
        <p:txBody>
          <a:bodyPr/>
          <a:lstStyle/>
          <a:p>
            <a:pPr>
              <a:defRPr/>
            </a:pPr>
            <a:fld id="{A71697D7-8013-4975-95E3-48F7F3F7499B}" type="slidenum">
              <a:rPr lang="zh-TW" altLang="en-US" smtClean="0">
                <a:solidFill>
                  <a:srgbClr val="000000"/>
                </a:solidFill>
              </a:rPr>
              <a:pPr>
                <a:defRPr/>
              </a:pPr>
              <a:t>28</a:t>
            </a:fld>
            <a:endParaRPr lang="en-US" altLang="zh-TW" dirty="0">
              <a:solidFill>
                <a:srgbClr val="000000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539552" y="497036"/>
            <a:ext cx="813613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400" b="1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美國民眾大舉肯定 </a:t>
            </a:r>
            <a:r>
              <a:rPr lang="en-US" altLang="zh-TW" sz="2400" b="1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Trump </a:t>
            </a:r>
            <a:r>
              <a:rPr lang="zh-TW" altLang="en-US" sz="2400" b="1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貿易政策，</a:t>
            </a:r>
            <a:r>
              <a:rPr lang="en-US" altLang="zh-TW" sz="2400" b="1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Powell </a:t>
            </a:r>
            <a:r>
              <a:rPr lang="zh-TW" altLang="en-US" sz="2400" b="1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支持度下滑</a:t>
            </a:r>
            <a:endParaRPr lang="en-US" altLang="zh-TW" sz="2400" b="1" dirty="0">
              <a:solidFill>
                <a:srgbClr val="00000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801C8D31-7DB9-47F8-94EE-4FCE6E7F59AD}"/>
              </a:ext>
            </a:extLst>
          </p:cNvPr>
          <p:cNvSpPr txBox="1"/>
          <p:nvPr/>
        </p:nvSpPr>
        <p:spPr>
          <a:xfrm>
            <a:off x="611560" y="1124744"/>
            <a:ext cx="4579761" cy="48483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經過 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Trump 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連環攻擊，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Powell 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在美國越來越不受歡迎，根據民調，僅有 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37%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的受訪者對其在經濟決策上「非常有信心」或「有些信心」，低於共和黨國會議員 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42%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)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與 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Trump (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45%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的支持度。甚至認為美國經濟「狀況良好」的選民，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7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月飆升至 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47%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，不僅較 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4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月大幅回升 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11%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，更創下 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2021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年 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WSJ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調查以來最高水準</a:t>
            </a: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過去幾年，政治高漲、通膨陰影未散、利率居高不下的背景下，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Fed 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做為技術官僚機構的信任基礎正在被侵蝕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，特別是 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Trump 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對 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Powell 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公開發動政治壓力戰之際，民調成功被 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Trump 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帶動，使 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Fed 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獨立性面臨實質挑戰</a:t>
            </a: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8624F1B6-2A98-4BA9-AA57-CEF655023DBB}"/>
              </a:ext>
            </a:extLst>
          </p:cNvPr>
          <p:cNvSpPr txBox="1"/>
          <p:nvPr/>
        </p:nvSpPr>
        <p:spPr>
          <a:xfrm>
            <a:off x="539552" y="6021288"/>
            <a:ext cx="74168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TW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資料來源：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Financial Times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Gallup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WSJ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、游庭皓的財經皓角</a:t>
            </a:r>
            <a:endParaRPr lang="en-US" altLang="zh-TW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78934953-44E3-44E9-ACB0-634DDD6188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1321" y="1254209"/>
            <a:ext cx="3484367" cy="2160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>
            <a:extLst>
              <a:ext uri="{FF2B5EF4-FFF2-40B4-BE49-F238E27FC236}">
                <a16:creationId xmlns:a16="http://schemas.microsoft.com/office/drawing/2014/main" id="{3D2D04D6-0A4F-434F-B5AC-3B35E2FFBE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3255" y="3541469"/>
            <a:ext cx="3023568" cy="24798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文字方塊 9">
            <a:hlinkClick r:id="rId5" action="ppaction://hlinksldjump"/>
            <a:extLst>
              <a:ext uri="{FF2B5EF4-FFF2-40B4-BE49-F238E27FC236}">
                <a16:creationId xmlns:a16="http://schemas.microsoft.com/office/drawing/2014/main" id="{F0A5432D-28DF-49C8-8BF2-A53F6023E9F0}"/>
              </a:ext>
            </a:extLst>
          </p:cNvPr>
          <p:cNvSpPr txBox="1"/>
          <p:nvPr/>
        </p:nvSpPr>
        <p:spPr>
          <a:xfrm>
            <a:off x="4499992" y="44624"/>
            <a:ext cx="41756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Fed 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獨立性 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– </a:t>
            </a:r>
            <a:r>
              <a:rPr lang="en-US" altLang="zh-TW" sz="12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Fed </a:t>
            </a:r>
            <a:r>
              <a:rPr lang="zh-TW" altLang="en-US" sz="12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遭干預之回顧 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Fed 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主席未來展望</a:t>
            </a:r>
            <a:endParaRPr lang="zh-TW" altLang="en-US" sz="1200" b="1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763259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>
          <a:xfrm>
            <a:off x="8675688" y="6627637"/>
            <a:ext cx="468312" cy="215900"/>
          </a:xfrm>
        </p:spPr>
        <p:txBody>
          <a:bodyPr/>
          <a:lstStyle/>
          <a:p>
            <a:pPr>
              <a:defRPr/>
            </a:pPr>
            <a:fld id="{A71697D7-8013-4975-95E3-48F7F3F7499B}" type="slidenum">
              <a:rPr lang="zh-TW" altLang="en-US" smtClean="0">
                <a:solidFill>
                  <a:srgbClr val="000000"/>
                </a:solidFill>
              </a:rPr>
              <a:pPr>
                <a:defRPr/>
              </a:pPr>
              <a:t>29</a:t>
            </a:fld>
            <a:endParaRPr lang="en-US" altLang="zh-TW" dirty="0">
              <a:solidFill>
                <a:srgbClr val="000000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539552" y="497036"/>
            <a:ext cx="813613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400" b="1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鞏固美元霸權地位才能長期穩住美債需求，關鍵在於信任</a:t>
            </a:r>
            <a:endParaRPr lang="en-US" altLang="zh-TW" sz="2400" b="1" dirty="0">
              <a:solidFill>
                <a:srgbClr val="00000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801C8D31-7DB9-47F8-94EE-4FCE6E7F59AD}"/>
              </a:ext>
            </a:extLst>
          </p:cNvPr>
          <p:cNvSpPr txBox="1"/>
          <p:nvPr/>
        </p:nvSpPr>
        <p:spPr>
          <a:xfrm>
            <a:off x="611560" y="1124744"/>
            <a:ext cx="8064128" cy="4479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財政赤字問題根本不可能依賴政府削減預算來配合，必須要 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Fed 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犧牲獨立性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來配合</a:t>
            </a: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Trump 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最快將於 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9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月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提名下任 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Fed 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主席，市場傳出熱門人選包括白宮國家經濟委員會主席 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Kevin </a:t>
            </a:r>
            <a:r>
              <a:rPr lang="en-US" altLang="zh-TW" sz="16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Hassett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、現任聯準會理事 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Christopher Waller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、前聯準會理事 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Kevin </a:t>
            </a:r>
            <a:r>
              <a:rPr lang="en-US" altLang="zh-TW" sz="16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Warsh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r>
              <a:rPr lang="en-US" altLang="zh-TW" sz="16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Bessent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預估將繼續留任財政部長，而則稱將可能於 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12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月或 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月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宣布新的 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Fed 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主席提名人選</a:t>
            </a: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若在通膨預期尚未回穩之際貿然降息，恐將進一步引發停滯性通膨。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Deutsche Bank 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及傳聲筒 </a:t>
            </a:r>
            <a:r>
              <a:rPr lang="en-US" altLang="zh-TW" sz="16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Timiraos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則皆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否定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Trump 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一再呼籲降息 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3%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、節省 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兆美元的說法，因為通膨預期將使長率堅挺，若 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Trump 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解雇 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Powell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，預估財政部至 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2027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年僅能節省 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120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~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150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億美元</a:t>
            </a:r>
            <a:endParaRPr lang="en-US" altLang="zh-TW" sz="1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無論是美元作為全球儲備貨幣及商品報價、結算貨幣，抑或近 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40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年 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Fed 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貨幣政策演變至今的成熟，皆建立在市場對其的「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信任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」，而這也是全球金融穩定的基石。若這個信任有所動搖，則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長期美債的波動度及 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Term Premium 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將大幅上升</a:t>
            </a:r>
            <a:endParaRPr lang="en-US" altLang="zh-TW" sz="1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8624F1B6-2A98-4BA9-AA57-CEF655023DBB}"/>
              </a:ext>
            </a:extLst>
          </p:cNvPr>
          <p:cNvSpPr txBox="1"/>
          <p:nvPr/>
        </p:nvSpPr>
        <p:spPr>
          <a:xfrm>
            <a:off x="539552" y="6021288"/>
            <a:ext cx="74168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註：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1.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即類似 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1980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年廣場協議使美元大幅貶值降低貿易赤字</a:t>
            </a:r>
            <a:endParaRPr lang="en-US" altLang="zh-TW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資料來源：自行整理</a:t>
            </a:r>
            <a:endParaRPr lang="en-US" altLang="zh-TW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文字方塊 8">
            <a:hlinkClick r:id="rId3" action="ppaction://hlinksldjump"/>
            <a:extLst>
              <a:ext uri="{FF2B5EF4-FFF2-40B4-BE49-F238E27FC236}">
                <a16:creationId xmlns:a16="http://schemas.microsoft.com/office/drawing/2014/main" id="{F05CA77A-23AD-46E2-8D65-98DDA21045F9}"/>
              </a:ext>
            </a:extLst>
          </p:cNvPr>
          <p:cNvSpPr txBox="1"/>
          <p:nvPr/>
        </p:nvSpPr>
        <p:spPr>
          <a:xfrm>
            <a:off x="4499992" y="44624"/>
            <a:ext cx="41756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Fed 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獨立性 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– Fed 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遭干預之回顧 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2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Fed </a:t>
            </a:r>
            <a:r>
              <a:rPr lang="zh-TW" altLang="en-US" sz="12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主席未來展望</a:t>
            </a:r>
          </a:p>
        </p:txBody>
      </p:sp>
    </p:spTree>
    <p:extLst>
      <p:ext uri="{BB962C8B-B14F-4D97-AF65-F5344CB8AC3E}">
        <p14:creationId xmlns:p14="http://schemas.microsoft.com/office/powerpoint/2010/main" val="19123311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683568" y="1988840"/>
            <a:ext cx="80648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ts val="600"/>
              </a:spcBef>
              <a:spcAft>
                <a:spcPts val="600"/>
              </a:spcAft>
              <a:buClr>
                <a:srgbClr val="FF0000"/>
              </a:buClr>
            </a:pPr>
            <a:r>
              <a:rPr lang="en-US" altLang="zh-TW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1.</a:t>
            </a:r>
            <a:r>
              <a:rPr lang="zh-TW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3600" b="1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市場總體看法 </a:t>
            </a:r>
            <a:r>
              <a:rPr lang="en-US" altLang="zh-TW" sz="3600" b="1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&amp;</a:t>
            </a:r>
            <a:r>
              <a:rPr lang="zh-TW" altLang="en-US" sz="3600" b="1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 策略</a:t>
            </a:r>
            <a:endParaRPr lang="en-US" altLang="zh-TW" sz="3600" b="1" dirty="0">
              <a:solidFill>
                <a:srgbClr val="00000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71697D7-8013-4975-95E3-48F7F3F7499B}" type="slidenum">
              <a:rPr lang="zh-TW" altLang="en-US" smtClean="0"/>
              <a:pPr>
                <a:defRPr/>
              </a:pPr>
              <a:t>3</a:t>
            </a:fld>
            <a:endParaRPr lang="en-US" altLang="zh-TW" dirty="0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64C4865D-0B14-4B48-BBE7-CDAF63C27A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9056756"/>
              </p:ext>
            </p:extLst>
          </p:nvPr>
        </p:nvGraphicFramePr>
        <p:xfrm>
          <a:off x="683568" y="2852936"/>
          <a:ext cx="5904656" cy="22250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5904656">
                  <a:extLst>
                    <a:ext uri="{9D8B030D-6E8A-4147-A177-3AD203B41FA5}">
                      <a16:colId xmlns:a16="http://schemas.microsoft.com/office/drawing/2014/main" val="5476595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vl="1"/>
                      <a:r>
                        <a:rPr lang="zh-TW" altLang="en-US" b="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市場總評</a:t>
                      </a:r>
                      <a:endParaRPr lang="en-US" altLang="zh-TW" b="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825505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1"/>
                      <a:r>
                        <a:rPr lang="zh-TW" altLang="en-US" b="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最新資訊解讀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924815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1"/>
                      <a:r>
                        <a:rPr lang="zh-TW" altLang="en-US" b="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本週重要數據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248595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1"/>
                      <a:r>
                        <a:rPr lang="zh-TW" altLang="en-US" b="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財政部 </a:t>
                      </a:r>
                      <a:r>
                        <a:rPr lang="en-US" altLang="zh-TW" b="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Q3</a:t>
                      </a:r>
                      <a:r>
                        <a:rPr lang="zh-TW" altLang="en-US" b="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融資計畫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792732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1"/>
                      <a:r>
                        <a:rPr lang="zh-TW" altLang="en-US" b="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通膨預期</a:t>
                      </a:r>
                      <a:endParaRPr lang="en-US" altLang="zh-TW" b="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170063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1"/>
                      <a:r>
                        <a:rPr lang="zh-TW" altLang="en-US" b="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情境分析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726150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16631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>
          <a:xfrm>
            <a:off x="8675688" y="6627637"/>
            <a:ext cx="468312" cy="215900"/>
          </a:xfrm>
        </p:spPr>
        <p:txBody>
          <a:bodyPr/>
          <a:lstStyle/>
          <a:p>
            <a:pPr>
              <a:defRPr/>
            </a:pPr>
            <a:fld id="{A71697D7-8013-4975-95E3-48F7F3F7499B}" type="slidenum">
              <a:rPr lang="zh-TW" altLang="en-US" smtClean="0">
                <a:solidFill>
                  <a:srgbClr val="000000"/>
                </a:solidFill>
              </a:rPr>
              <a:pPr>
                <a:defRPr/>
              </a:pPr>
              <a:t>30</a:t>
            </a:fld>
            <a:endParaRPr lang="en-US" altLang="zh-TW" dirty="0">
              <a:solidFill>
                <a:srgbClr val="000000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539552" y="497036"/>
            <a:ext cx="813613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400" b="1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美債今年整體表現不佳，市場的資金仍然存在對債券的需求</a:t>
            </a:r>
            <a:endParaRPr lang="en-US" altLang="zh-TW" sz="2400" b="1" dirty="0">
              <a:solidFill>
                <a:srgbClr val="00000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801C8D31-7DB9-47F8-94EE-4FCE6E7F59AD}"/>
              </a:ext>
            </a:extLst>
          </p:cNvPr>
          <p:cNvSpPr txBox="1"/>
          <p:nvPr/>
        </p:nvSpPr>
        <p:spPr>
          <a:xfrm>
            <a:off x="611560" y="1124744"/>
            <a:ext cx="8064128" cy="2632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自 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5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月以來，美國基金經理人持續將資金從美國公債轉移到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歐美投等債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6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月市場對投等債增加 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100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億美元，而 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7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月至今已新增 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130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億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，為自 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2015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年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來的最大增幅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而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垃圾債券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也受市場關注，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CCC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級表現自 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6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月以來超越了 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BB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與 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級債券，顯示市場在關稅戰的外生衝擊下回穩並提高風險承受度。而最大的苦主除了美國公債外便是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BB 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級債券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，目前 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BB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與 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BBB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的利差約為 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0.75%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低於過去 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10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年平均 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1.2%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，表示投資人可以犧牲一點獲利往上拿到更安全、由更大型公司發行的投等債，或是往下拿殖利率更好的 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級或 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CCC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級債券，右下圖即顯示 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BB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級債券近期相對糟糕的表現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8624F1B6-2A98-4BA9-AA57-CEF655023DBB}"/>
              </a:ext>
            </a:extLst>
          </p:cNvPr>
          <p:cNvSpPr txBox="1"/>
          <p:nvPr/>
        </p:nvSpPr>
        <p:spPr>
          <a:xfrm>
            <a:off x="539552" y="6021288"/>
            <a:ext cx="74168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TW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資料來源：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Bloomberg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Threads Royce Yang 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整理</a:t>
            </a:r>
            <a:endParaRPr lang="en-US" altLang="zh-TW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文字方塊 8">
            <a:hlinkClick r:id="rId3" action="ppaction://hlinksldjump"/>
            <a:extLst>
              <a:ext uri="{FF2B5EF4-FFF2-40B4-BE49-F238E27FC236}">
                <a16:creationId xmlns:a16="http://schemas.microsoft.com/office/drawing/2014/main" id="{F05CA77A-23AD-46E2-8D65-98DDA21045F9}"/>
              </a:ext>
            </a:extLst>
          </p:cNvPr>
          <p:cNvSpPr txBox="1"/>
          <p:nvPr/>
        </p:nvSpPr>
        <p:spPr>
          <a:xfrm>
            <a:off x="4499992" y="44624"/>
            <a:ext cx="41756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債市資金流動現況 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 </a:t>
            </a:r>
            <a:r>
              <a:rPr lang="zh-TW" altLang="en-US" sz="12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公債與投等債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 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財政赤字與主權債到期</a:t>
            </a:r>
            <a:endParaRPr lang="zh-TW" altLang="en-US" sz="1200" b="1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BDA3901-90E4-48F7-81DA-FA30B778A9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3800848"/>
            <a:ext cx="3960440" cy="2254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>
            <a:extLst>
              <a:ext uri="{FF2B5EF4-FFF2-40B4-BE49-F238E27FC236}">
                <a16:creationId xmlns:a16="http://schemas.microsoft.com/office/drawing/2014/main" id="{87C6728F-C9AA-475B-A368-2F3159D25C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0916" y="3800848"/>
            <a:ext cx="3725500" cy="22544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540853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>
          <a:xfrm>
            <a:off x="8675688" y="6627637"/>
            <a:ext cx="468312" cy="215900"/>
          </a:xfrm>
        </p:spPr>
        <p:txBody>
          <a:bodyPr/>
          <a:lstStyle/>
          <a:p>
            <a:pPr>
              <a:defRPr/>
            </a:pPr>
            <a:fld id="{A71697D7-8013-4975-95E3-48F7F3F7499B}" type="slidenum">
              <a:rPr lang="zh-TW" altLang="en-US" smtClean="0">
                <a:solidFill>
                  <a:srgbClr val="000000"/>
                </a:solidFill>
              </a:rPr>
              <a:pPr>
                <a:defRPr/>
              </a:pPr>
              <a:t>31</a:t>
            </a:fld>
            <a:endParaRPr lang="en-US" altLang="zh-TW" dirty="0">
              <a:solidFill>
                <a:srgbClr val="000000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539552" y="497036"/>
            <a:ext cx="813613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400" b="1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全球債市長端殖利率在 </a:t>
            </a:r>
            <a:r>
              <a:rPr lang="en-US" altLang="zh-TW" sz="2400" b="1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Trump </a:t>
            </a:r>
            <a:r>
              <a:rPr lang="zh-TW" altLang="en-US" sz="2400" b="1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任期內難顯著降低</a:t>
            </a:r>
            <a:endParaRPr lang="en-US" altLang="zh-TW" sz="2400" b="1" dirty="0">
              <a:solidFill>
                <a:srgbClr val="00000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801C8D31-7DB9-47F8-94EE-4FCE6E7F59AD}"/>
              </a:ext>
            </a:extLst>
          </p:cNvPr>
          <p:cNvSpPr txBox="1"/>
          <p:nvPr/>
        </p:nvSpPr>
        <p:spPr>
          <a:xfrm>
            <a:off x="611560" y="1124744"/>
            <a:ext cx="8064128" cy="2263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回到整體債市本身，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OECD 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資料顯示新發行的主權債從 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2023 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年的 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13 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兆增加到 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2025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年的 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17 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兆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，這些國家除了要面對比疫情時更高昂的借貸成本外，過去在低利率時代的主權債約 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45% 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會在 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2027 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年到期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，屆時將面臨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更高的再融資成本</a:t>
            </a:r>
            <a:endParaRPr lang="en-US" altLang="zh-TW" sz="1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OBBBA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預計將大幅增加美國財政赤字，從 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YC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的變化來看也變得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更加 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Steepen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，從去年 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10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月到現在長債之殖利率反而更高。未來若因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降息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而導致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通膨再度攀升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Term Spread 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恐將進一步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擴大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，此現象可能將持續至 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Trump 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任期結束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8624F1B6-2A98-4BA9-AA57-CEF655023DBB}"/>
              </a:ext>
            </a:extLst>
          </p:cNvPr>
          <p:cNvSpPr txBox="1"/>
          <p:nvPr/>
        </p:nvSpPr>
        <p:spPr>
          <a:xfrm>
            <a:off x="539552" y="6021288"/>
            <a:ext cx="74168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TW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資料來源：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Bloomberg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OECD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Threads Royce Yang 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整理</a:t>
            </a:r>
            <a:endParaRPr lang="en-US" altLang="zh-TW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F34B2532-956E-4F10-9F34-F8CE8C5948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564" y="3717032"/>
            <a:ext cx="3892402" cy="2179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>
            <a:extLst>
              <a:ext uri="{FF2B5EF4-FFF2-40B4-BE49-F238E27FC236}">
                <a16:creationId xmlns:a16="http://schemas.microsoft.com/office/drawing/2014/main" id="{81B8D9FC-0B55-4989-8F9D-FDAE869D06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7055" y="3576290"/>
            <a:ext cx="3991053" cy="2444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文字方塊 9">
            <a:hlinkClick r:id="rId5" action="ppaction://hlinksldjump"/>
            <a:extLst>
              <a:ext uri="{FF2B5EF4-FFF2-40B4-BE49-F238E27FC236}">
                <a16:creationId xmlns:a16="http://schemas.microsoft.com/office/drawing/2014/main" id="{7E6A68D4-BC6C-4B06-B02B-5D4C40266E93}"/>
              </a:ext>
            </a:extLst>
          </p:cNvPr>
          <p:cNvSpPr txBox="1"/>
          <p:nvPr/>
        </p:nvSpPr>
        <p:spPr>
          <a:xfrm>
            <a:off x="4499992" y="44624"/>
            <a:ext cx="41756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債市資金流動現況 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 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公債與投等債 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 </a:t>
            </a:r>
            <a:r>
              <a:rPr lang="zh-TW" altLang="en-US" sz="12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財政赤字與主權債到期</a:t>
            </a:r>
          </a:p>
        </p:txBody>
      </p:sp>
    </p:spTree>
    <p:extLst>
      <p:ext uri="{BB962C8B-B14F-4D97-AF65-F5344CB8AC3E}">
        <p14:creationId xmlns:p14="http://schemas.microsoft.com/office/powerpoint/2010/main" val="28101036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683568" y="1988840"/>
            <a:ext cx="80648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ts val="600"/>
              </a:spcBef>
              <a:spcAft>
                <a:spcPts val="600"/>
              </a:spcAft>
              <a:buClr>
                <a:srgbClr val="FF0000"/>
              </a:buClr>
            </a:pPr>
            <a:r>
              <a:rPr lang="en-US" altLang="zh-TW" sz="3600" b="1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4.</a:t>
            </a:r>
            <a:r>
              <a:rPr lang="zh-TW" altLang="en-US" sz="3600" b="1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 美國市場</a:t>
            </a:r>
            <a:endParaRPr lang="en-US" altLang="zh-TW" sz="3600" b="1" dirty="0">
              <a:solidFill>
                <a:srgbClr val="00000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71697D7-8013-4975-95E3-48F7F3F7499B}" type="slidenum">
              <a:rPr lang="zh-TW" altLang="en-US" smtClean="0"/>
              <a:pPr>
                <a:defRPr/>
              </a:pPr>
              <a:t>32</a:t>
            </a:fld>
            <a:endParaRPr lang="en-US" altLang="zh-TW"/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13F0268E-9FD4-4A02-AD44-D3828331C6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2085712"/>
              </p:ext>
            </p:extLst>
          </p:nvPr>
        </p:nvGraphicFramePr>
        <p:xfrm>
          <a:off x="683568" y="2852936"/>
          <a:ext cx="5904656" cy="148336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5904656">
                  <a:extLst>
                    <a:ext uri="{9D8B030D-6E8A-4147-A177-3AD203B41FA5}">
                      <a16:colId xmlns:a16="http://schemas.microsoft.com/office/drawing/2014/main" val="5476595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vl="1"/>
                      <a:r>
                        <a:rPr lang="zh-TW" altLang="en-US" b="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通膨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924815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1"/>
                      <a:r>
                        <a:rPr lang="zh-TW" altLang="en-US" b="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就業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248595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1"/>
                      <a:r>
                        <a:rPr lang="zh-TW" altLang="en-US" b="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消費</a:t>
                      </a:r>
                      <a:endParaRPr lang="en-US" altLang="zh-TW" b="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926000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b="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貨幣政策</a:t>
                      </a:r>
                      <a:endParaRPr lang="en-US" altLang="zh-TW" b="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726150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0977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>
          <a:xfrm>
            <a:off x="8675688" y="6627637"/>
            <a:ext cx="468312" cy="215900"/>
          </a:xfrm>
        </p:spPr>
        <p:txBody>
          <a:bodyPr/>
          <a:lstStyle/>
          <a:p>
            <a:pPr>
              <a:defRPr/>
            </a:pPr>
            <a:fld id="{A71697D7-8013-4975-95E3-48F7F3F7499B}" type="slidenum">
              <a:rPr lang="zh-TW" altLang="en-US" smtClean="0">
                <a:solidFill>
                  <a:srgbClr val="000000"/>
                </a:solidFill>
              </a:rPr>
              <a:pPr>
                <a:defRPr/>
              </a:pPr>
              <a:t>33</a:t>
            </a:fld>
            <a:endParaRPr lang="en-US" altLang="zh-TW" dirty="0">
              <a:solidFill>
                <a:srgbClr val="000000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539552" y="497036"/>
            <a:ext cx="813613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b="1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6</a:t>
            </a:r>
            <a:r>
              <a:rPr lang="zh-TW" altLang="en-US" sz="2400" b="1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 月 </a:t>
            </a:r>
            <a:r>
              <a:rPr lang="en-US" altLang="zh-TW" sz="2400" b="1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CPI</a:t>
            </a:r>
            <a:r>
              <a:rPr lang="zh-TW" altLang="en-US" sz="2400" b="1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 低於預期，關稅影響部分由車架、房租抵銷</a:t>
            </a:r>
            <a:endParaRPr lang="en-US" altLang="zh-TW" sz="2400" b="1" dirty="0">
              <a:solidFill>
                <a:srgbClr val="00000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6CAFB061-7D43-4E75-A68A-0A896E348729}"/>
              </a:ext>
            </a:extLst>
          </p:cNvPr>
          <p:cNvSpPr txBox="1"/>
          <p:nvPr/>
        </p:nvSpPr>
        <p:spPr>
          <a:xfrm>
            <a:off x="611560" y="960828"/>
            <a:ext cx="8064128" cy="2730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核心商品</a:t>
            </a: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由於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6 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月中旬受到以伊衝突影響，油價一度漲破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75 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美元，能源月增率出現反彈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0.95%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核心商品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MoM 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回升至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0.2% 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反映關稅影響，不過車價滑落抵銷了部分關稅衝擊，如新車、二手車的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MoM 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分別衰退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-0.34%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-0.67%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服務</a:t>
            </a: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房租以外服務 </a:t>
            </a: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MoM 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略回升至 </a:t>
            </a: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0.38%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6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月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0.25%)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，反映交通運輸與醫療保健價格的回升，但佔比最高的房租降溫至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0.18%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（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6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月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0.25%)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，使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YoY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繼續放緩至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3.8%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（前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3.9%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），因此整體核心服務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YoY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3.6%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（前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3.5%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），並未出現過多變化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544E07AB-607F-4762-9D0B-C1798C6EAD7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3676884"/>
            <a:ext cx="3938218" cy="2564891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348142BC-E8A4-4F23-9A8B-D65550ADC44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676883"/>
            <a:ext cx="3938218" cy="2564891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D34F1656-F63F-460C-8115-0601A98BC78D}"/>
              </a:ext>
            </a:extLst>
          </p:cNvPr>
          <p:cNvSpPr txBox="1"/>
          <p:nvPr/>
        </p:nvSpPr>
        <p:spPr>
          <a:xfrm>
            <a:off x="539552" y="6021288"/>
            <a:ext cx="74168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TW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資料來源：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BLS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12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MacroMicro</a:t>
            </a:r>
            <a:endParaRPr lang="en-US" altLang="zh-TW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文字方塊 2">
            <a:hlinkClick r:id="rId5" action="ppaction://hlinksldjump"/>
            <a:extLst>
              <a:ext uri="{FF2B5EF4-FFF2-40B4-BE49-F238E27FC236}">
                <a16:creationId xmlns:a16="http://schemas.microsoft.com/office/drawing/2014/main" id="{5FE10DC3-755F-4838-9932-C010F42DA6DA}"/>
              </a:ext>
            </a:extLst>
          </p:cNvPr>
          <p:cNvSpPr txBox="1"/>
          <p:nvPr/>
        </p:nvSpPr>
        <p:spPr>
          <a:xfrm>
            <a:off x="4499992" y="44624"/>
            <a:ext cx="41756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TW" altLang="en-US" sz="12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通膨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就業 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消費 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貨幣政策</a:t>
            </a:r>
          </a:p>
        </p:txBody>
      </p:sp>
    </p:spTree>
    <p:extLst>
      <p:ext uri="{BB962C8B-B14F-4D97-AF65-F5344CB8AC3E}">
        <p14:creationId xmlns:p14="http://schemas.microsoft.com/office/powerpoint/2010/main" val="3011451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>
          <a:xfrm>
            <a:off x="8675688" y="6627637"/>
            <a:ext cx="468312" cy="215900"/>
          </a:xfrm>
        </p:spPr>
        <p:txBody>
          <a:bodyPr/>
          <a:lstStyle/>
          <a:p>
            <a:pPr>
              <a:defRPr/>
            </a:pPr>
            <a:fld id="{A71697D7-8013-4975-95E3-48F7F3F7499B}" type="slidenum">
              <a:rPr lang="zh-TW" altLang="en-US" smtClean="0">
                <a:solidFill>
                  <a:srgbClr val="000000"/>
                </a:solidFill>
              </a:rPr>
              <a:pPr>
                <a:defRPr/>
              </a:pPr>
              <a:t>34</a:t>
            </a:fld>
            <a:endParaRPr lang="en-US" altLang="zh-TW" dirty="0">
              <a:solidFill>
                <a:srgbClr val="000000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539552" y="497036"/>
            <a:ext cx="813613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400" b="1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供需同步放緩，就業市場仍保持溫和成長</a:t>
            </a:r>
            <a:endParaRPr lang="en-US" altLang="zh-TW" sz="2400" b="1" dirty="0">
              <a:solidFill>
                <a:srgbClr val="00000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6CAFB061-7D43-4E75-A68A-0A896E348729}"/>
              </a:ext>
            </a:extLst>
          </p:cNvPr>
          <p:cNvSpPr txBox="1"/>
          <p:nvPr/>
        </p:nvSpPr>
        <p:spPr>
          <a:xfrm>
            <a:off x="611560" y="1093937"/>
            <a:ext cx="8064128" cy="2263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6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月 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NFP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14.7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萬 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6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月 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14.4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萬 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高於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市場預期 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11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萬，且前兩個月上修 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1.6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萬，使近 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個月平均持穩於 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15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萬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。主因來自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政府就業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大幅增加至 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7.3 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萬</a:t>
            </a:r>
            <a:r>
              <a:rPr lang="en-US" altLang="zh-TW" sz="1600" baseline="30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(1)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私人部門就業趨緩至 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7.4 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萬 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6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月 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13.7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萬 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，仍由教育醫療與休閒娛樂作為主要支撐。本次  </a:t>
            </a:r>
            <a:r>
              <a:rPr lang="en-US" altLang="zh-TW" sz="16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NFP</a:t>
            </a:r>
            <a:r>
              <a:rPr lang="zh-TW" altLang="en-US" sz="16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高於預期並非私部門招聘狀況改善所致，而是政府部門短暫的推升影響</a:t>
            </a:r>
            <a:endParaRPr lang="en-US" altLang="zh-TW" sz="1600" b="1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600" b="0" i="0" dirty="0">
                <a:solidFill>
                  <a:srgbClr val="212529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失業率降至 </a:t>
            </a:r>
            <a:r>
              <a:rPr lang="en-US" altLang="zh-TW" sz="1600" b="0" i="0" dirty="0">
                <a:solidFill>
                  <a:srgbClr val="212529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4.1%</a:t>
            </a:r>
            <a:r>
              <a:rPr lang="zh-TW" altLang="en-US" sz="1600" b="0" i="0" dirty="0">
                <a:solidFill>
                  <a:srgbClr val="212529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600" b="0" i="0" dirty="0">
                <a:solidFill>
                  <a:srgbClr val="212529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600" b="0" i="0" dirty="0">
                <a:solidFill>
                  <a:srgbClr val="212529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600" b="0" i="0" dirty="0">
                <a:solidFill>
                  <a:srgbClr val="212529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6</a:t>
            </a:r>
            <a:r>
              <a:rPr lang="zh-TW" altLang="en-US" sz="1600" b="0" i="0" dirty="0">
                <a:solidFill>
                  <a:srgbClr val="212529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 月 </a:t>
            </a:r>
            <a:r>
              <a:rPr lang="en-US" altLang="zh-TW" sz="1600" b="0" i="0" dirty="0">
                <a:solidFill>
                  <a:srgbClr val="212529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4.2%</a:t>
            </a:r>
            <a:r>
              <a:rPr lang="zh-TW" altLang="en-US" sz="1600" b="0" i="0" dirty="0">
                <a:solidFill>
                  <a:srgbClr val="212529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600" b="0" i="0" dirty="0">
                <a:solidFill>
                  <a:srgbClr val="212529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1600" b="0" i="0" dirty="0">
                <a:solidFill>
                  <a:srgbClr val="212529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，部分為</a:t>
            </a:r>
            <a:r>
              <a:rPr lang="zh-TW" altLang="en-US" sz="1600" b="1" i="0" dirty="0">
                <a:solidFill>
                  <a:srgbClr val="212529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勞動人口流出</a:t>
            </a:r>
            <a:r>
              <a:rPr lang="zh-TW" altLang="en-US" sz="1600" b="0" i="0" dirty="0">
                <a:solidFill>
                  <a:srgbClr val="212529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所致。搭配 </a:t>
            </a:r>
            <a:r>
              <a:rPr lang="en-US" altLang="zh-TW" sz="1600" b="0" i="0" dirty="0">
                <a:solidFill>
                  <a:srgbClr val="212529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NMI</a:t>
            </a:r>
            <a:r>
              <a:rPr lang="zh-TW" altLang="en-US" sz="1600" b="0" i="0" dirty="0">
                <a:solidFill>
                  <a:srgbClr val="212529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 雇傭指數回落至 </a:t>
            </a:r>
            <a:r>
              <a:rPr lang="en-US" altLang="zh-TW" sz="1600" b="0" i="0" dirty="0">
                <a:solidFill>
                  <a:srgbClr val="212529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47.2</a:t>
            </a:r>
            <a:r>
              <a:rPr lang="zh-TW" altLang="en-US" sz="1600" b="0" i="0" dirty="0">
                <a:solidFill>
                  <a:srgbClr val="212529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600" b="0" i="0" dirty="0">
                <a:solidFill>
                  <a:srgbClr val="212529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600" b="0" i="0" dirty="0">
                <a:solidFill>
                  <a:srgbClr val="212529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600" b="0" i="0" dirty="0">
                <a:solidFill>
                  <a:srgbClr val="212529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6 </a:t>
            </a:r>
            <a:r>
              <a:rPr lang="zh-TW" altLang="en-US" sz="1600" b="0" i="0" dirty="0">
                <a:solidFill>
                  <a:srgbClr val="212529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月 </a:t>
            </a:r>
            <a:r>
              <a:rPr lang="en-US" altLang="zh-TW" sz="1600" b="0" i="0" dirty="0">
                <a:solidFill>
                  <a:srgbClr val="212529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50.7</a:t>
            </a:r>
            <a:r>
              <a:rPr lang="zh-TW" altLang="en-US" sz="1600" b="0" i="0" dirty="0">
                <a:solidFill>
                  <a:srgbClr val="212529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600" b="0" i="0" dirty="0">
                <a:solidFill>
                  <a:srgbClr val="212529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1600" b="0" i="0" dirty="0">
                <a:solidFill>
                  <a:srgbClr val="212529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，顯示</a:t>
            </a:r>
            <a:r>
              <a:rPr lang="zh-TW" altLang="en-US" sz="1600" b="1" i="0" dirty="0">
                <a:solidFill>
                  <a:srgbClr val="C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企業朝聘意願仍未改善，好消息是廣泛裁員仍未發生</a:t>
            </a:r>
            <a:endParaRPr lang="en-US" altLang="zh-TW" sz="1600" b="1" i="0" dirty="0">
              <a:solidFill>
                <a:srgbClr val="C00000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D34F1656-F63F-460C-8115-0601A98BC78D}"/>
              </a:ext>
            </a:extLst>
          </p:cNvPr>
          <p:cNvSpPr txBox="1"/>
          <p:nvPr/>
        </p:nvSpPr>
        <p:spPr>
          <a:xfrm>
            <a:off x="539552" y="6021288"/>
            <a:ext cx="74168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註：主要由州政府教育部門推動，而聯邦政府月減 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0.8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萬持續裁員中</a:t>
            </a:r>
            <a:endParaRPr lang="en-US" altLang="zh-TW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資料來源：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BLS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12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MacroMicro</a:t>
            </a:r>
            <a:endParaRPr lang="en-US" altLang="zh-TW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4710778B-C65A-4425-8348-7B11B94A7D8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2719" y="3429000"/>
            <a:ext cx="3869721" cy="252028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1DBE574C-C2B3-451D-90B7-F51638CA677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3429000"/>
            <a:ext cx="3869722" cy="2520280"/>
          </a:xfrm>
          <a:prstGeom prst="rect">
            <a:avLst/>
          </a:prstGeom>
        </p:spPr>
      </p:pic>
      <p:sp>
        <p:nvSpPr>
          <p:cNvPr id="8" name="文字方塊 7">
            <a:hlinkClick r:id="rId5" action="ppaction://hlinksldjump"/>
            <a:extLst>
              <a:ext uri="{FF2B5EF4-FFF2-40B4-BE49-F238E27FC236}">
                <a16:creationId xmlns:a16="http://schemas.microsoft.com/office/drawing/2014/main" id="{DAEB65E9-0AAE-465F-B6B0-BE56962C1105}"/>
              </a:ext>
            </a:extLst>
          </p:cNvPr>
          <p:cNvSpPr txBox="1"/>
          <p:nvPr/>
        </p:nvSpPr>
        <p:spPr>
          <a:xfrm>
            <a:off x="4499992" y="44624"/>
            <a:ext cx="41756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通膨 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12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就業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消費 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貨幣政策</a:t>
            </a:r>
          </a:p>
        </p:txBody>
      </p:sp>
    </p:spTree>
    <p:extLst>
      <p:ext uri="{BB962C8B-B14F-4D97-AF65-F5344CB8AC3E}">
        <p14:creationId xmlns:p14="http://schemas.microsoft.com/office/powerpoint/2010/main" val="5090525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>
          <a:xfrm>
            <a:off x="8675688" y="6627637"/>
            <a:ext cx="468312" cy="215900"/>
          </a:xfrm>
        </p:spPr>
        <p:txBody>
          <a:bodyPr/>
          <a:lstStyle/>
          <a:p>
            <a:pPr>
              <a:defRPr/>
            </a:pPr>
            <a:fld id="{A71697D7-8013-4975-95E3-48F7F3F7499B}" type="slidenum">
              <a:rPr lang="zh-TW" altLang="en-US" smtClean="0">
                <a:solidFill>
                  <a:srgbClr val="000000"/>
                </a:solidFill>
              </a:rPr>
              <a:pPr>
                <a:defRPr/>
              </a:pPr>
              <a:t>35</a:t>
            </a:fld>
            <a:endParaRPr lang="en-US" altLang="zh-TW" dirty="0">
              <a:solidFill>
                <a:srgbClr val="000000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539552" y="497036"/>
            <a:ext cx="813613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400" b="1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價格上漲使零售銷售名目金額高於預期，實質消費仍存疑</a:t>
            </a:r>
            <a:endParaRPr lang="en-US" altLang="zh-TW" sz="2400" b="1" dirty="0">
              <a:solidFill>
                <a:srgbClr val="00000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6CAFB061-7D43-4E75-A68A-0A896E348729}"/>
              </a:ext>
            </a:extLst>
          </p:cNvPr>
          <p:cNvSpPr txBox="1"/>
          <p:nvPr/>
        </p:nvSpPr>
        <p:spPr>
          <a:xfrm>
            <a:off x="611560" y="1093937"/>
            <a:ext cx="8064128" cy="18937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160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6</a:t>
            </a:r>
            <a:r>
              <a:rPr lang="zh-TW" altLang="en-US" sz="160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 月零售銷售 </a:t>
            </a:r>
            <a:r>
              <a:rPr lang="en-US" altLang="zh-TW" sz="160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MoM 0.6% ( 5</a:t>
            </a:r>
            <a:r>
              <a:rPr lang="zh-TW" altLang="en-US" sz="160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 月 </a:t>
            </a:r>
            <a:r>
              <a:rPr lang="en-US" altLang="zh-TW" sz="160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-0.9%</a:t>
            </a:r>
            <a:r>
              <a:rPr lang="zh-TW" altLang="en-US" sz="160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60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160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，高於市場預期 </a:t>
            </a:r>
            <a:r>
              <a:rPr lang="en-US" altLang="zh-TW" sz="160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0.1%</a:t>
            </a:r>
            <a:r>
              <a:rPr lang="zh-TW" altLang="en-US" sz="160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，使 </a:t>
            </a:r>
            <a:r>
              <a:rPr lang="en-US" altLang="zh-TW" sz="160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YoY </a:t>
            </a:r>
            <a:r>
              <a:rPr lang="zh-TW" altLang="en-US" sz="160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達 </a:t>
            </a:r>
            <a:r>
              <a:rPr lang="en-US" altLang="zh-TW" sz="160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3.9%</a:t>
            </a:r>
            <a:r>
              <a:rPr lang="zh-TW" altLang="en-US" sz="160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60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60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5 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月 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3.3%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。排除汽車之零售銷售亦達 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0.5%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搭配日前公布之 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CPI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6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月的商品價格也已開始反應關稅衝擊，包括家居用品、服飾、娛樂商品，因此</a:t>
            </a:r>
            <a:r>
              <a:rPr lang="zh-TW" altLang="en-US" sz="16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零售銷售強勁反應可能多為商品價格的上漲，實質消費力度仍待觀察</a:t>
            </a:r>
            <a:endParaRPr lang="en-US" altLang="zh-TW" sz="1600" b="1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數據公布後美元、美債殖利率雙雙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走低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，市場並為提升經濟不著陸的預期</a:t>
            </a: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D34F1656-F63F-460C-8115-0601A98BC78D}"/>
              </a:ext>
            </a:extLst>
          </p:cNvPr>
          <p:cNvSpPr txBox="1"/>
          <p:nvPr/>
        </p:nvSpPr>
        <p:spPr>
          <a:xfrm>
            <a:off x="539552" y="6021288"/>
            <a:ext cx="74168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TW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資料來源：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BLS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12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MacroMicro</a:t>
            </a:r>
            <a:endParaRPr lang="en-US" altLang="zh-TW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文字方塊 7">
            <a:hlinkClick r:id="rId3" action="ppaction://hlinksldjump"/>
            <a:extLst>
              <a:ext uri="{FF2B5EF4-FFF2-40B4-BE49-F238E27FC236}">
                <a16:creationId xmlns:a16="http://schemas.microsoft.com/office/drawing/2014/main" id="{6B2DEE74-5DE1-4D49-A12A-B72AF14B221C}"/>
              </a:ext>
            </a:extLst>
          </p:cNvPr>
          <p:cNvSpPr txBox="1"/>
          <p:nvPr/>
        </p:nvSpPr>
        <p:spPr>
          <a:xfrm>
            <a:off x="4499992" y="44624"/>
            <a:ext cx="41756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通膨 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就業 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12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消費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貨幣政策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ED32A3D9-350B-49D3-A11B-9181DB953B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9956" y="3335107"/>
            <a:ext cx="5364088" cy="2772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1880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>
            <a:extLst>
              <a:ext uri="{FF2B5EF4-FFF2-40B4-BE49-F238E27FC236}">
                <a16:creationId xmlns:a16="http://schemas.microsoft.com/office/drawing/2014/main" id="{E6185BC6-0CD5-4E1F-AB99-D187170621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679" y="2996952"/>
            <a:ext cx="6956642" cy="3185034"/>
          </a:xfrm>
          <a:prstGeom prst="rect">
            <a:avLst/>
          </a:prstGeom>
        </p:spPr>
      </p:pic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>
          <a:xfrm>
            <a:off x="8675688" y="6627637"/>
            <a:ext cx="468312" cy="215900"/>
          </a:xfrm>
        </p:spPr>
        <p:txBody>
          <a:bodyPr/>
          <a:lstStyle/>
          <a:p>
            <a:pPr>
              <a:defRPr/>
            </a:pPr>
            <a:fld id="{A71697D7-8013-4975-95E3-48F7F3F7499B}" type="slidenum">
              <a:rPr lang="zh-TW" altLang="en-US" smtClean="0">
                <a:solidFill>
                  <a:srgbClr val="000000"/>
                </a:solidFill>
              </a:rPr>
              <a:pPr>
                <a:defRPr/>
              </a:pPr>
              <a:t>36</a:t>
            </a:fld>
            <a:endParaRPr lang="en-US" altLang="zh-TW" dirty="0">
              <a:solidFill>
                <a:srgbClr val="000000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539552" y="497036"/>
            <a:ext cx="813613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400" b="1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通膨預期隨關稅明朗而創高，估 </a:t>
            </a:r>
            <a:r>
              <a:rPr lang="en-US" altLang="zh-TW" sz="2400" b="1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FOMC</a:t>
            </a:r>
            <a:r>
              <a:rPr lang="zh-TW" altLang="en-US" sz="2400" b="1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 仍持中性審慎態度</a:t>
            </a:r>
            <a:endParaRPr lang="en-US" altLang="zh-TW" sz="2400" b="1" dirty="0">
              <a:solidFill>
                <a:srgbClr val="00000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6CAFB061-7D43-4E75-A68A-0A896E348729}"/>
              </a:ext>
            </a:extLst>
          </p:cNvPr>
          <p:cNvSpPr txBox="1"/>
          <p:nvPr/>
        </p:nvSpPr>
        <p:spPr>
          <a:xfrm>
            <a:off x="611560" y="1093937"/>
            <a:ext cx="8064128" cy="18937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60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目前年內降息預期已自 </a:t>
            </a:r>
            <a:r>
              <a:rPr lang="en-US" altLang="zh-TW" sz="160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6</a:t>
            </a:r>
            <a:r>
              <a:rPr lang="zh-TW" altLang="en-US" sz="160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 月底 </a:t>
            </a:r>
            <a:r>
              <a:rPr lang="en-US" altLang="zh-TW" sz="160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FOMC</a:t>
            </a:r>
            <a:r>
              <a:rPr lang="zh-TW" altLang="en-US" sz="160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 後的</a:t>
            </a:r>
            <a:r>
              <a:rPr lang="zh-TW" altLang="en-US" sz="1600" b="1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接近 </a:t>
            </a:r>
            <a:r>
              <a:rPr lang="en-US" altLang="zh-TW" sz="1600" b="1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r>
              <a:rPr lang="zh-TW" altLang="en-US" sz="1600" b="1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 碼收斂至 </a:t>
            </a:r>
            <a:r>
              <a:rPr lang="en-US" altLang="zh-TW" sz="1600" b="1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1.85</a:t>
            </a:r>
            <a:r>
              <a:rPr lang="zh-TW" altLang="en-US" sz="1600" b="1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 碼 </a:t>
            </a:r>
            <a:r>
              <a:rPr lang="en-US" altLang="zh-TW" sz="1600" b="1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600" b="1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昨</a:t>
            </a:r>
            <a:r>
              <a:rPr lang="zh-TW" altLang="en-US" sz="1600" b="1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600" b="1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1.75</a:t>
            </a:r>
            <a:r>
              <a:rPr lang="zh-TW" altLang="en-US" sz="1600" b="1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 碼 </a:t>
            </a:r>
            <a:r>
              <a:rPr lang="en-US" altLang="zh-TW" sz="1600" b="1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en-US" altLang="zh-TW" sz="1600" i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能使通膨預期快速回落的兩大因素：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1.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關稅風險解除 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日本、台灣的稅率都明顯下調 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；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經濟危機風險壓倒關稅，消費市場壓力大減。兩者發生可能性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不高</a:t>
            </a:r>
            <a:endParaRPr lang="en-US" altLang="zh-TW" sz="1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股市創高之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財富效果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仍將支撐美國民眾的消費，使服務性通膨依舊呈現僵固性。在 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Fed 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保持獨立性之前提下，預估年內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僅 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9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月降息 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碼。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2026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年降息速度才有望加速</a:t>
            </a:r>
            <a:endParaRPr lang="en-US" altLang="zh-TW" sz="1600" i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D34F1656-F63F-460C-8115-0601A98BC78D}"/>
              </a:ext>
            </a:extLst>
          </p:cNvPr>
          <p:cNvSpPr txBox="1"/>
          <p:nvPr/>
        </p:nvSpPr>
        <p:spPr>
          <a:xfrm>
            <a:off x="539552" y="6021288"/>
            <a:ext cx="74168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TW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資料來源：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CME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12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MacroMicro</a:t>
            </a:r>
            <a:endParaRPr lang="en-US" altLang="zh-TW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文字方塊 9">
            <a:hlinkClick r:id="rId4" action="ppaction://hlinksldjump"/>
            <a:extLst>
              <a:ext uri="{FF2B5EF4-FFF2-40B4-BE49-F238E27FC236}">
                <a16:creationId xmlns:a16="http://schemas.microsoft.com/office/drawing/2014/main" id="{B186F464-38E6-424F-9F53-F8B2D8D814EB}"/>
              </a:ext>
            </a:extLst>
          </p:cNvPr>
          <p:cNvSpPr txBox="1"/>
          <p:nvPr/>
        </p:nvSpPr>
        <p:spPr>
          <a:xfrm>
            <a:off x="4499992" y="44624"/>
            <a:ext cx="41756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通膨 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就業 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消費 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12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貨幣政策</a:t>
            </a:r>
            <a:endParaRPr lang="zh-TW" altLang="en-US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FF8C4408-BA61-45B7-82CB-709FCB1D9371}"/>
              </a:ext>
            </a:extLst>
          </p:cNvPr>
          <p:cNvSpPr txBox="1"/>
          <p:nvPr/>
        </p:nvSpPr>
        <p:spPr>
          <a:xfrm>
            <a:off x="3491880" y="3201361"/>
            <a:ext cx="21602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b="1" dirty="0"/>
              <a:t>2025/12</a:t>
            </a:r>
            <a:r>
              <a:rPr lang="zh-TW" altLang="en-US" sz="1400" b="1" dirty="0"/>
              <a:t> </a:t>
            </a:r>
            <a:r>
              <a:rPr lang="en-US" altLang="zh-TW" sz="1400" b="1" dirty="0"/>
              <a:t>FOMC</a:t>
            </a:r>
            <a:endParaRPr lang="zh-TW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41166873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>
          <a:xfrm>
            <a:off x="8675688" y="6627637"/>
            <a:ext cx="468312" cy="215900"/>
          </a:xfrm>
        </p:spPr>
        <p:txBody>
          <a:bodyPr/>
          <a:lstStyle/>
          <a:p>
            <a:pPr>
              <a:defRPr/>
            </a:pPr>
            <a:fld id="{A71697D7-8013-4975-95E3-48F7F3F7499B}" type="slidenum">
              <a:rPr lang="zh-TW" altLang="en-US" smtClean="0">
                <a:solidFill>
                  <a:srgbClr val="000000"/>
                </a:solidFill>
              </a:rPr>
              <a:pPr>
                <a:defRPr/>
              </a:pPr>
              <a:t>37</a:t>
            </a:fld>
            <a:endParaRPr lang="en-US" altLang="zh-TW" dirty="0">
              <a:solidFill>
                <a:srgbClr val="000000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539552" y="497036"/>
            <a:ext cx="813613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b="1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Fed </a:t>
            </a:r>
            <a:r>
              <a:rPr lang="zh-TW" altLang="en-US" sz="2400" b="1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態度分歧，再一位委員上調點陣圖，年內將僅降 </a:t>
            </a:r>
            <a:r>
              <a:rPr lang="en-US" altLang="zh-TW" sz="2400" b="1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1</a:t>
            </a:r>
            <a:r>
              <a:rPr lang="zh-TW" altLang="en-US" sz="2400" b="1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 碼</a:t>
            </a:r>
            <a:endParaRPr lang="en-US" altLang="zh-TW" sz="2400" b="1" dirty="0">
              <a:solidFill>
                <a:srgbClr val="00000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6CAFB061-7D43-4E75-A68A-0A896E348729}"/>
              </a:ext>
            </a:extLst>
          </p:cNvPr>
          <p:cNvSpPr txBox="1"/>
          <p:nvPr/>
        </p:nvSpPr>
        <p:spPr>
          <a:xfrm>
            <a:off x="611560" y="1093937"/>
            <a:ext cx="8064128" cy="2632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60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發言偏鴿的代表包含理事 </a:t>
            </a:r>
            <a:r>
              <a:rPr lang="en-US" altLang="zh-TW" sz="160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Waller </a:t>
            </a:r>
            <a:r>
              <a:rPr lang="zh-TW" altLang="en-US" sz="160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與 </a:t>
            </a:r>
            <a:r>
              <a:rPr lang="en-US" altLang="zh-TW" sz="160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Bowman</a:t>
            </a:r>
            <a:r>
              <a:rPr lang="zh-TW" altLang="en-US" sz="160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，兩人皆認為降息時機已成熟，因此支持最早 </a:t>
            </a:r>
            <a:r>
              <a:rPr lang="en-US" altLang="zh-TW" sz="160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7 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月 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FOMC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160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就能夠降息</a:t>
            </a:r>
            <a:endParaRPr lang="en-US" altLang="zh-TW" sz="1600" i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60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其他委員仍持觀望態度，如 </a:t>
            </a:r>
            <a:r>
              <a:rPr lang="en-US" altLang="zh-TW" sz="160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Hammack</a:t>
            </a:r>
            <a:r>
              <a:rPr lang="zh-TW" altLang="en-US" sz="160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160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Barr</a:t>
            </a:r>
            <a:r>
              <a:rPr lang="zh-TW" altLang="en-US" sz="160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160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Schmid </a:t>
            </a:r>
            <a:r>
              <a:rPr lang="zh-TW" altLang="en-US" sz="160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仍認為目前並沒有急於降息的理由，維持觀望是合適的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r>
              <a:rPr lang="zh-TW" altLang="en-US" sz="160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原先鷹派的 </a:t>
            </a:r>
            <a:r>
              <a:rPr lang="en-US" altLang="zh-TW" sz="1600" b="1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Bowman</a:t>
            </a:r>
            <a:r>
              <a:rPr lang="en-US" altLang="zh-TW" sz="160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160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在 </a:t>
            </a:r>
            <a:r>
              <a:rPr lang="en-US" altLang="zh-TW" sz="160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6 </a:t>
            </a:r>
            <a:r>
              <a:rPr lang="zh-TW" altLang="en-US" sz="160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月 </a:t>
            </a:r>
            <a:r>
              <a:rPr lang="en-US" altLang="zh-TW" sz="160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FOMC</a:t>
            </a:r>
            <a:r>
              <a:rPr lang="zh-TW" altLang="en-US" sz="160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 意外轉鴿是一個關鍵風向球，確保 </a:t>
            </a:r>
            <a:r>
              <a:rPr lang="en-US" altLang="zh-TW" sz="160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2H25</a:t>
            </a:r>
            <a:r>
              <a:rPr lang="zh-TW" altLang="en-US" sz="160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 仍保有降息空間</a:t>
            </a:r>
            <a:endParaRPr lang="en-US" altLang="zh-TW" sz="1600" i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ON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RRP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尚能提供流動性緩衝下，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Fed 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估將維持現行 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QT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幅度至年底，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1Q26 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年配合財政部增發 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T-Bills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，才停止 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QT</a:t>
            </a:r>
            <a:endParaRPr lang="en-US" altLang="zh-TW" sz="1600" b="1" i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D34F1656-F63F-460C-8115-0601A98BC78D}"/>
              </a:ext>
            </a:extLst>
          </p:cNvPr>
          <p:cNvSpPr txBox="1"/>
          <p:nvPr/>
        </p:nvSpPr>
        <p:spPr>
          <a:xfrm>
            <a:off x="539552" y="6021288"/>
            <a:ext cx="74168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註：目前 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QT 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每月到期不再投資規模上限為美債 </a:t>
            </a:r>
            <a:r>
              <a:rPr lang="en-US" altLang="zh-TW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50</a:t>
            </a:r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憶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MBS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350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憶</a:t>
            </a:r>
            <a:endParaRPr lang="en-US" altLang="zh-TW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資料來源：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Fed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12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MacroMicro</a:t>
            </a:r>
            <a:endParaRPr lang="en-US" altLang="zh-TW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8194" name="Picture 2" descr="利率點陣圖">
            <a:extLst>
              <a:ext uri="{FF2B5EF4-FFF2-40B4-BE49-F238E27FC236}">
                <a16:creationId xmlns:a16="http://schemas.microsoft.com/office/drawing/2014/main" id="{4E20BD99-95B3-4C9E-8F1A-9FA20C2AB0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726324"/>
            <a:ext cx="3821769" cy="2275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字方塊 6">
            <a:hlinkClick r:id="rId4" action="ppaction://hlinksldjump"/>
            <a:extLst>
              <a:ext uri="{FF2B5EF4-FFF2-40B4-BE49-F238E27FC236}">
                <a16:creationId xmlns:a16="http://schemas.microsoft.com/office/drawing/2014/main" id="{0E119A69-23DB-412F-951D-5304ADB69C3E}"/>
              </a:ext>
            </a:extLst>
          </p:cNvPr>
          <p:cNvSpPr txBox="1"/>
          <p:nvPr/>
        </p:nvSpPr>
        <p:spPr>
          <a:xfrm>
            <a:off x="4499992" y="44624"/>
            <a:ext cx="41756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通膨 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就業 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消費 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12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貨幣政策</a:t>
            </a:r>
            <a:endParaRPr lang="zh-TW" altLang="en-US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E589DC5-DC2F-4763-B30B-CC738A1299E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183" y="3726324"/>
            <a:ext cx="3493336" cy="2275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7583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>
          <a:xfrm>
            <a:off x="8675688" y="6627637"/>
            <a:ext cx="468312" cy="215900"/>
          </a:xfrm>
        </p:spPr>
        <p:txBody>
          <a:bodyPr/>
          <a:lstStyle/>
          <a:p>
            <a:pPr>
              <a:defRPr/>
            </a:pPr>
            <a:fld id="{A71697D7-8013-4975-95E3-48F7F3F7499B}" type="slidenum">
              <a:rPr lang="zh-TW" altLang="en-US" smtClean="0">
                <a:solidFill>
                  <a:srgbClr val="000000"/>
                </a:solidFill>
              </a:rPr>
              <a:pPr>
                <a:defRPr/>
              </a:pPr>
              <a:t>38</a:t>
            </a:fld>
            <a:endParaRPr lang="en-US" altLang="zh-TW" dirty="0">
              <a:solidFill>
                <a:srgbClr val="000000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539552" y="497036"/>
            <a:ext cx="813613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b="1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Fed </a:t>
            </a:r>
            <a:r>
              <a:rPr lang="zh-TW" altLang="en-US" sz="2400" b="1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委員正處緘默期，留意 </a:t>
            </a:r>
            <a:r>
              <a:rPr lang="en-US" altLang="zh-TW" sz="2400" b="1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FOMC</a:t>
            </a:r>
            <a:r>
              <a:rPr lang="zh-TW" altLang="en-US" sz="2400" b="1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 後 </a:t>
            </a:r>
            <a:r>
              <a:rPr lang="en-US" altLang="zh-TW" sz="2400" b="1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Powell </a:t>
            </a:r>
            <a:r>
              <a:rPr lang="zh-TW" altLang="en-US" sz="2400" b="1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之前瞻指引</a:t>
            </a:r>
            <a:endParaRPr lang="en-US" altLang="zh-TW" sz="2400" b="1" dirty="0">
              <a:solidFill>
                <a:srgbClr val="00000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D34F1656-F63F-460C-8115-0601A98BC78D}"/>
              </a:ext>
            </a:extLst>
          </p:cNvPr>
          <p:cNvSpPr txBox="1"/>
          <p:nvPr/>
        </p:nvSpPr>
        <p:spPr>
          <a:xfrm>
            <a:off x="539552" y="5877272"/>
            <a:ext cx="74168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TW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資料來源：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Fed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12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MacroMicro</a:t>
            </a:r>
            <a:endParaRPr lang="en-US" altLang="zh-TW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7" name="表格 9">
            <a:extLst>
              <a:ext uri="{FF2B5EF4-FFF2-40B4-BE49-F238E27FC236}">
                <a16:creationId xmlns:a16="http://schemas.microsoft.com/office/drawing/2014/main" id="{A69C7A0C-E130-44D1-851F-BD95157EF8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2584574"/>
              </p:ext>
            </p:extLst>
          </p:nvPr>
        </p:nvGraphicFramePr>
        <p:xfrm>
          <a:off x="611559" y="1110405"/>
          <a:ext cx="8064129" cy="5095240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935721">
                  <a:extLst>
                    <a:ext uri="{9D8B030D-6E8A-4147-A177-3AD203B41FA5}">
                      <a16:colId xmlns:a16="http://schemas.microsoft.com/office/drawing/2014/main" val="1876767851"/>
                    </a:ext>
                  </a:extLst>
                </a:gridCol>
                <a:gridCol w="648072">
                  <a:extLst>
                    <a:ext uri="{9D8B030D-6E8A-4147-A177-3AD203B41FA5}">
                      <a16:colId xmlns:a16="http://schemas.microsoft.com/office/drawing/2014/main" val="32228844"/>
                    </a:ext>
                  </a:extLst>
                </a:gridCol>
                <a:gridCol w="576064">
                  <a:extLst>
                    <a:ext uri="{9D8B030D-6E8A-4147-A177-3AD203B41FA5}">
                      <a16:colId xmlns:a16="http://schemas.microsoft.com/office/drawing/2014/main" val="4088875596"/>
                    </a:ext>
                  </a:extLst>
                </a:gridCol>
                <a:gridCol w="716680">
                  <a:extLst>
                    <a:ext uri="{9D8B030D-6E8A-4147-A177-3AD203B41FA5}">
                      <a16:colId xmlns:a16="http://schemas.microsoft.com/office/drawing/2014/main" val="4124337228"/>
                    </a:ext>
                  </a:extLst>
                </a:gridCol>
                <a:gridCol w="5187592">
                  <a:extLst>
                    <a:ext uri="{9D8B030D-6E8A-4147-A177-3AD203B41FA5}">
                      <a16:colId xmlns:a16="http://schemas.microsoft.com/office/drawing/2014/main" val="23944872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dirty="0">
                          <a:solidFill>
                            <a:sysClr val="windowText" lastClr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票委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dirty="0">
                          <a:solidFill>
                            <a:sysClr val="windowText" lastClr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日期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dirty="0">
                          <a:solidFill>
                            <a:sysClr val="windowText" lastClr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立場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dirty="0">
                          <a:solidFill>
                            <a:sysClr val="windowText" lastClr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是否有</a:t>
                      </a:r>
                      <a:endParaRPr lang="en-US" altLang="zh-TW" sz="1400" dirty="0">
                        <a:solidFill>
                          <a:sysClr val="windowText" lastClr="00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algn="ctr"/>
                      <a:r>
                        <a:rPr lang="zh-TW" altLang="en-US" sz="1400" dirty="0">
                          <a:solidFill>
                            <a:sysClr val="windowText" lastClr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投票權</a:t>
                      </a:r>
                      <a:endParaRPr lang="en-US" altLang="zh-TW" sz="1400" dirty="0">
                        <a:solidFill>
                          <a:sysClr val="windowText" lastClr="00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dirty="0">
                          <a:solidFill>
                            <a:sysClr val="windowText" lastClr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談話摘要</a:t>
                      </a:r>
                      <a:endParaRPr lang="en-US" altLang="zh-TW" sz="1400" dirty="0">
                        <a:solidFill>
                          <a:sysClr val="windowText" lastClr="00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116928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300" dirty="0" err="1">
                          <a:solidFill>
                            <a:sysClr val="windowText" lastClr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Goolsbee</a:t>
                      </a:r>
                      <a:endParaRPr lang="zh-TW" altLang="en-US" sz="1300" dirty="0">
                        <a:solidFill>
                          <a:sysClr val="windowText" lastClr="00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>
                          <a:solidFill>
                            <a:sysClr val="windowText" lastClr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7/19</a:t>
                      </a:r>
                      <a:endParaRPr lang="zh-TW" altLang="en-US" sz="1400" b="1" dirty="0">
                        <a:solidFill>
                          <a:sysClr val="windowText" lastClr="00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dirty="0">
                          <a:solidFill>
                            <a:sysClr val="windowText" lastClr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中立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dirty="0">
                          <a:solidFill>
                            <a:sysClr val="windowText" lastClr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有</a:t>
                      </a:r>
                      <a:endParaRPr lang="en-US" altLang="zh-TW" sz="1400" dirty="0">
                        <a:solidFill>
                          <a:sysClr val="windowText" lastClr="00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sz="1400" dirty="0">
                          <a:solidFill>
                            <a:sysClr val="windowText" lastClr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對商品通膨略為擔憂，但</a:t>
                      </a:r>
                      <a:r>
                        <a:rPr lang="zh-TW" altLang="en-US" sz="1400" b="1" dirty="0">
                          <a:solidFill>
                            <a:sysClr val="windowText" lastClr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未來一年利率有望大幅下降</a:t>
                      </a:r>
                      <a:endParaRPr lang="en-US" altLang="zh-TW" sz="1400" b="1" dirty="0">
                        <a:solidFill>
                          <a:sysClr val="windowText" lastClr="00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sz="1400" dirty="0">
                          <a:solidFill>
                            <a:sysClr val="windowText" lastClr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關稅滾動式公告意味物價</a:t>
                      </a:r>
                      <a:r>
                        <a:rPr lang="zh-TW" altLang="en-US" sz="1400" b="1" dirty="0">
                          <a:solidFill>
                            <a:sysClr val="windowText" lastClr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並非一次性</a:t>
                      </a:r>
                      <a:r>
                        <a:rPr lang="zh-TW" altLang="en-US" sz="1400" dirty="0">
                          <a:solidFill>
                            <a:sysClr val="windowText" lastClr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的上漲</a:t>
                      </a:r>
                      <a:endParaRPr lang="en-US" altLang="zh-TW" sz="1400" dirty="0">
                        <a:solidFill>
                          <a:sysClr val="windowText" lastClr="00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9722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ysClr val="windowText" lastClr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Waller</a:t>
                      </a:r>
                      <a:endParaRPr lang="zh-TW" altLang="en-US" sz="1400" dirty="0">
                        <a:solidFill>
                          <a:sysClr val="windowText" lastClr="00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>
                          <a:solidFill>
                            <a:sysClr val="windowText" lastClr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7/18</a:t>
                      </a:r>
                      <a:endParaRPr lang="zh-TW" altLang="en-US" sz="1400" b="1" dirty="0">
                        <a:solidFill>
                          <a:sysClr val="windowText" lastClr="00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dirty="0">
                          <a:solidFill>
                            <a:sysClr val="windowText" lastClr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鴿派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dirty="0">
                          <a:solidFill>
                            <a:sysClr val="windowText" lastClr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永久</a:t>
                      </a:r>
                      <a:endParaRPr lang="en-US" altLang="zh-TW" sz="1400" dirty="0">
                        <a:solidFill>
                          <a:sysClr val="windowText" lastClr="00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en-US" altLang="zh-TW" sz="1400" b="1" dirty="0">
                          <a:solidFill>
                            <a:srgbClr val="C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7</a:t>
                      </a:r>
                      <a:r>
                        <a:rPr lang="zh-TW" altLang="en-US" sz="1400" b="1" dirty="0">
                          <a:solidFill>
                            <a:srgbClr val="C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月應降息 </a:t>
                      </a:r>
                      <a:r>
                        <a:rPr lang="en-US" altLang="zh-TW" sz="1400" b="1" dirty="0">
                          <a:solidFill>
                            <a:srgbClr val="C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</a:t>
                      </a:r>
                      <a:r>
                        <a:rPr lang="zh-TW" altLang="en-US" sz="1400" b="1" dirty="0">
                          <a:solidFill>
                            <a:srgbClr val="C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碼</a:t>
                      </a:r>
                      <a:r>
                        <a:rPr lang="zh-TW" altLang="en-US" sz="1400" dirty="0">
                          <a:solidFill>
                            <a:sysClr val="windowText" lastClr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，提供 </a:t>
                      </a:r>
                      <a:r>
                        <a:rPr lang="en-US" altLang="zh-TW" sz="1400" dirty="0">
                          <a:solidFill>
                            <a:sysClr val="windowText" lastClr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Fed </a:t>
                      </a:r>
                      <a:r>
                        <a:rPr lang="zh-TW" altLang="en-US" sz="1400" dirty="0">
                          <a:solidFill>
                            <a:sysClr val="windowText" lastClr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空間，能在未來先維持利率不變</a:t>
                      </a:r>
                      <a:endParaRPr lang="en-US" altLang="zh-TW" sz="1400" dirty="0">
                        <a:solidFill>
                          <a:sysClr val="windowText" lastClr="00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sz="1400" dirty="0">
                          <a:solidFill>
                            <a:sysClr val="windowText" lastClr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持續 </a:t>
                      </a:r>
                      <a:r>
                        <a:rPr lang="en-US" altLang="zh-TW" sz="1400" dirty="0">
                          <a:solidFill>
                            <a:sysClr val="windowText" lastClr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10%</a:t>
                      </a:r>
                      <a:r>
                        <a:rPr lang="zh-TW" altLang="en-US" sz="1400" dirty="0">
                          <a:solidFill>
                            <a:sysClr val="windowText" lastClr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的關稅可能導致今年通膨上升 </a:t>
                      </a:r>
                      <a:r>
                        <a:rPr lang="en-US" altLang="zh-TW" sz="1400" b="1" dirty="0">
                          <a:solidFill>
                            <a:sysClr val="windowText" lastClr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75</a:t>
                      </a:r>
                      <a:r>
                        <a:rPr lang="zh-TW" altLang="en-US" sz="1400" b="1" dirty="0">
                          <a:solidFill>
                            <a:sysClr val="windowText" lastClr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400" b="1" dirty="0">
                          <a:solidFill>
                            <a:sysClr val="windowText" lastClr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~100  bps</a:t>
                      </a:r>
                      <a:r>
                        <a:rPr lang="zh-TW" altLang="en-US" sz="1400" dirty="0">
                          <a:solidFill>
                            <a:sysClr val="windowText" lastClr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，預計關稅影響將在</a:t>
                      </a:r>
                      <a:r>
                        <a:rPr lang="zh-TW" altLang="en-US" sz="1400" b="1" dirty="0">
                          <a:solidFill>
                            <a:sysClr val="windowText" lastClr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明年逐漸消退</a:t>
                      </a:r>
                      <a:endParaRPr lang="en-US" altLang="zh-TW" sz="1400" b="1" dirty="0">
                        <a:solidFill>
                          <a:sysClr val="windowText" lastClr="00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sz="1400" b="1" dirty="0">
                          <a:solidFill>
                            <a:sysClr val="windowText" lastClr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私人部門招聘接近停滯</a:t>
                      </a:r>
                      <a:r>
                        <a:rPr lang="zh-TW" altLang="en-US" sz="1400" dirty="0">
                          <a:solidFill>
                            <a:sysClr val="windowText" lastClr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，目前經濟情勢需要更接近中性利率水準的貨幣政策，不應等勞動市場出問題才採取行動</a:t>
                      </a:r>
                      <a:endParaRPr lang="en-US" altLang="zh-TW" sz="1400" dirty="0">
                        <a:solidFill>
                          <a:sysClr val="windowText" lastClr="00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sz="1400" b="1" dirty="0">
                          <a:solidFill>
                            <a:sysClr val="windowText" lastClr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市場目前對 </a:t>
                      </a:r>
                      <a:r>
                        <a:rPr lang="en-US" altLang="zh-TW" sz="1400" b="1" dirty="0">
                          <a:solidFill>
                            <a:sysClr val="windowText" lastClr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MBS</a:t>
                      </a:r>
                      <a:r>
                        <a:rPr lang="zh-TW" altLang="en-US" sz="1400" b="1" dirty="0">
                          <a:solidFill>
                            <a:sysClr val="windowText" lastClr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沒有強烈需求</a:t>
                      </a:r>
                      <a:r>
                        <a:rPr lang="zh-TW" altLang="en-US" sz="1400" dirty="0">
                          <a:solidFill>
                            <a:sysClr val="windowText" lastClr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，出售 </a:t>
                      </a:r>
                      <a:r>
                        <a:rPr lang="en-US" altLang="zh-TW" sz="1400" dirty="0">
                          <a:solidFill>
                            <a:sysClr val="windowText" lastClr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MBS</a:t>
                      </a:r>
                      <a:r>
                        <a:rPr lang="zh-TW" altLang="en-US" sz="1400" dirty="0">
                          <a:solidFill>
                            <a:sysClr val="windowText" lastClr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是緩慢的過程</a:t>
                      </a:r>
                      <a:endParaRPr lang="en-US" altLang="zh-TW" sz="1400" dirty="0">
                        <a:solidFill>
                          <a:sysClr val="windowText" lastClr="00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sz="1400" dirty="0">
                          <a:solidFill>
                            <a:sysClr val="windowText" lastClr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裝修成本超支的狀況並不少見</a:t>
                      </a:r>
                      <a:endParaRPr lang="en-US" altLang="zh-TW" sz="1400" dirty="0">
                        <a:solidFill>
                          <a:sysClr val="windowText" lastClr="00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949742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ysClr val="windowText" lastClr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Daly</a:t>
                      </a:r>
                      <a:endParaRPr lang="zh-TW" altLang="en-US" sz="1400" dirty="0">
                        <a:solidFill>
                          <a:sysClr val="windowText" lastClr="00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>
                          <a:solidFill>
                            <a:sysClr val="windowText" lastClr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7/18</a:t>
                      </a:r>
                      <a:endParaRPr lang="zh-TW" altLang="en-US" sz="1400" b="1" dirty="0">
                        <a:solidFill>
                          <a:sysClr val="windowText" lastClr="00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dirty="0">
                          <a:solidFill>
                            <a:sysClr val="windowText" lastClr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偏鴿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dirty="0">
                          <a:solidFill>
                            <a:sysClr val="windowText" lastClr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無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sz="1400" b="1" dirty="0">
                          <a:solidFill>
                            <a:srgbClr val="C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今年降息 </a:t>
                      </a:r>
                      <a:r>
                        <a:rPr lang="en-US" altLang="zh-TW" sz="1400" b="1" dirty="0">
                          <a:solidFill>
                            <a:srgbClr val="C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  <a:r>
                        <a:rPr lang="zh-TW" altLang="en-US" sz="1400" b="1" dirty="0">
                          <a:solidFill>
                            <a:srgbClr val="C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碼是合理的預期</a:t>
                      </a:r>
                      <a:r>
                        <a:rPr lang="zh-TW" altLang="en-US" sz="1400" dirty="0">
                          <a:solidFill>
                            <a:sysClr val="windowText" lastClr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。商品通膨出現並不意外</a:t>
                      </a:r>
                      <a:endParaRPr lang="en-US" altLang="zh-TW" sz="1400" dirty="0">
                        <a:solidFill>
                          <a:sysClr val="windowText" lastClr="00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sz="1400" dirty="0">
                          <a:solidFill>
                            <a:sysClr val="windowText" lastClr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企業對前景樂觀，經濟尚未陷入停滯</a:t>
                      </a:r>
                      <a:endParaRPr lang="en-US" altLang="zh-TW" sz="1400" dirty="0">
                        <a:solidFill>
                          <a:sysClr val="windowText" lastClr="00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sz="1400" dirty="0">
                          <a:solidFill>
                            <a:sysClr val="windowText" lastClr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利率最終將穩定在 </a:t>
                      </a:r>
                      <a:r>
                        <a:rPr lang="en-US" altLang="zh-TW" sz="1400" dirty="0">
                          <a:solidFill>
                            <a:sysClr val="windowText" lastClr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3%</a:t>
                      </a:r>
                      <a:r>
                        <a:rPr lang="zh-TW" altLang="en-US" sz="1400" dirty="0">
                          <a:solidFill>
                            <a:sysClr val="windowText" lastClr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或更高水準，</a:t>
                      </a:r>
                      <a:r>
                        <a:rPr lang="zh-TW" altLang="en-US" sz="1400" b="1" dirty="0">
                          <a:solidFill>
                            <a:sysClr val="windowText" lastClr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高於</a:t>
                      </a:r>
                      <a:r>
                        <a:rPr lang="zh-TW" altLang="en-US" sz="1400" dirty="0">
                          <a:solidFill>
                            <a:sysClr val="windowText" lastClr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疫情前之中性利率</a:t>
                      </a:r>
                      <a:endParaRPr lang="en-US" altLang="zh-TW" sz="1400" dirty="0">
                        <a:solidFill>
                          <a:sysClr val="windowText" lastClr="00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sz="1400" dirty="0">
                          <a:solidFill>
                            <a:sysClr val="windowText" lastClr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債券市場波動性加劇，但</a:t>
                      </a:r>
                      <a:r>
                        <a:rPr lang="zh-TW" altLang="en-US" sz="1400" b="1" dirty="0">
                          <a:solidFill>
                            <a:sysClr val="windowText" lastClr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投資者定價方式並未出現重大變化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104040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ysClr val="windowText" lastClr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Williams</a:t>
                      </a:r>
                      <a:endParaRPr lang="zh-TW" altLang="en-US" sz="1400" dirty="0">
                        <a:solidFill>
                          <a:sysClr val="windowText" lastClr="00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>
                          <a:solidFill>
                            <a:sysClr val="windowText" lastClr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7/17</a:t>
                      </a:r>
                      <a:endParaRPr lang="zh-TW" altLang="en-US" sz="1400" b="1" dirty="0">
                        <a:solidFill>
                          <a:sysClr val="windowText" lastClr="00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dirty="0">
                          <a:solidFill>
                            <a:sysClr val="windowText" lastClr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中立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dirty="0">
                          <a:solidFill>
                            <a:sysClr val="windowText" lastClr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永久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sz="1400" b="1" dirty="0">
                          <a:solidFill>
                            <a:srgbClr val="C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不支持 </a:t>
                      </a:r>
                      <a:r>
                        <a:rPr lang="en-US" altLang="zh-TW" sz="1400" b="1" dirty="0">
                          <a:solidFill>
                            <a:srgbClr val="C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7</a:t>
                      </a:r>
                      <a:r>
                        <a:rPr lang="zh-TW" altLang="en-US" sz="1400" b="1" dirty="0">
                          <a:solidFill>
                            <a:srgbClr val="C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月降息</a:t>
                      </a:r>
                      <a:endParaRPr lang="en-US" altLang="zh-TW" sz="1400" b="1" dirty="0">
                        <a:solidFill>
                          <a:srgbClr val="C0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sz="1400" dirty="0">
                          <a:solidFill>
                            <a:sysClr val="windowText" lastClr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預估 </a:t>
                      </a:r>
                      <a:r>
                        <a:rPr lang="en-US" altLang="zh-TW" sz="1400" dirty="0">
                          <a:solidFill>
                            <a:sysClr val="windowText" lastClr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2025</a:t>
                      </a:r>
                      <a:r>
                        <a:rPr lang="zh-TW" altLang="en-US" sz="1400" dirty="0">
                          <a:solidFill>
                            <a:sysClr val="windowText" lastClr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年底失業率將升至 </a:t>
                      </a:r>
                      <a:r>
                        <a:rPr lang="en-US" altLang="zh-TW" sz="1400" dirty="0">
                          <a:solidFill>
                            <a:sysClr val="windowText" lastClr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4.5%</a:t>
                      </a:r>
                      <a:r>
                        <a:rPr lang="zh-TW" altLang="en-US" sz="1400" dirty="0">
                          <a:solidFill>
                            <a:sysClr val="windowText" lastClr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；通膨將達 </a:t>
                      </a:r>
                      <a:r>
                        <a:rPr lang="en-US" altLang="zh-TW" sz="1400" dirty="0">
                          <a:solidFill>
                            <a:sysClr val="windowText" lastClr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3~3.5%</a:t>
                      </a:r>
                      <a:r>
                        <a:rPr lang="zh-TW" altLang="en-US" sz="1400" dirty="0">
                          <a:solidFill>
                            <a:sysClr val="windowText" lastClr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；經濟成長約 </a:t>
                      </a:r>
                      <a:r>
                        <a:rPr lang="en-US" altLang="zh-TW" sz="1400" dirty="0">
                          <a:solidFill>
                            <a:sysClr val="windowText" lastClr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1%</a:t>
                      </a: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sz="1400" dirty="0">
                          <a:solidFill>
                            <a:sysClr val="windowText" lastClr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關稅對經濟影響尚處「</a:t>
                      </a:r>
                      <a:r>
                        <a:rPr lang="zh-TW" altLang="en-US" sz="1400" b="1" dirty="0">
                          <a:solidFill>
                            <a:sysClr val="windowText" lastClr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初期階段</a:t>
                      </a:r>
                      <a:r>
                        <a:rPr lang="zh-TW" altLang="en-US" sz="1400" dirty="0">
                          <a:solidFill>
                            <a:sysClr val="windowText" lastClr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」，預估 </a:t>
                      </a:r>
                      <a:r>
                        <a:rPr lang="en-US" altLang="zh-TW" sz="1400" dirty="0">
                          <a:solidFill>
                            <a:sysClr val="windowText" lastClr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2H25</a:t>
                      </a:r>
                      <a:r>
                        <a:rPr lang="zh-TW" altLang="en-US" sz="1400" dirty="0">
                          <a:solidFill>
                            <a:sysClr val="windowText" lastClr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及 </a:t>
                      </a:r>
                      <a:r>
                        <a:rPr lang="en-US" altLang="zh-TW" sz="1400" dirty="0">
                          <a:solidFill>
                            <a:sysClr val="windowText" lastClr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2026</a:t>
                      </a:r>
                      <a:r>
                        <a:rPr lang="zh-TW" altLang="en-US" sz="1400" dirty="0">
                          <a:solidFill>
                            <a:sysClr val="windowText" lastClr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年期間推動通膨率上升 </a:t>
                      </a:r>
                      <a:r>
                        <a:rPr lang="en-US" altLang="zh-TW" sz="1400" dirty="0">
                          <a:solidFill>
                            <a:sysClr val="windowText" lastClr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1%</a:t>
                      </a:r>
                      <a:endParaRPr lang="zh-TW" altLang="en-US" sz="1400" dirty="0">
                        <a:solidFill>
                          <a:sysClr val="windowText" lastClr="00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626405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>
                          <a:solidFill>
                            <a:sysClr val="windowText" lastClr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Bostic</a:t>
                      </a:r>
                      <a:endParaRPr lang="zh-TW" altLang="en-US" sz="1400" dirty="0">
                        <a:solidFill>
                          <a:sysClr val="windowText" lastClr="00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>
                          <a:solidFill>
                            <a:sysClr val="windowText" lastClr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7/17</a:t>
                      </a:r>
                      <a:endParaRPr lang="zh-TW" altLang="en-US" sz="1400" b="1" dirty="0">
                        <a:solidFill>
                          <a:sysClr val="windowText" lastClr="00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400" dirty="0">
                          <a:solidFill>
                            <a:sysClr val="windowText" lastClr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偏鷹</a:t>
                      </a:r>
                      <a:endParaRPr lang="en-US" altLang="zh-TW" sz="1400" dirty="0">
                        <a:solidFill>
                          <a:sysClr val="windowText" lastClr="00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dirty="0">
                          <a:solidFill>
                            <a:sysClr val="windowText" lastClr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無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zh-TW" altLang="en-US" sz="1400" dirty="0">
                          <a:solidFill>
                            <a:sysClr val="windowText" lastClr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關稅對通膨的影響將到 </a:t>
                      </a:r>
                      <a:r>
                        <a:rPr lang="en-US" altLang="zh-TW" sz="1400" dirty="0">
                          <a:solidFill>
                            <a:sysClr val="windowText" lastClr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2026</a:t>
                      </a:r>
                      <a:r>
                        <a:rPr lang="zh-TW" altLang="en-US" sz="1400" dirty="0">
                          <a:solidFill>
                            <a:sysClr val="windowText" lastClr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年才會完全顯現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22955931"/>
                  </a:ext>
                </a:extLst>
              </a:tr>
            </a:tbl>
          </a:graphicData>
        </a:graphic>
      </p:graphicFrame>
      <p:sp>
        <p:nvSpPr>
          <p:cNvPr id="8" name="文字方塊 7">
            <a:hlinkClick r:id="rId3" action="ppaction://hlinksldjump"/>
            <a:extLst>
              <a:ext uri="{FF2B5EF4-FFF2-40B4-BE49-F238E27FC236}">
                <a16:creationId xmlns:a16="http://schemas.microsoft.com/office/drawing/2014/main" id="{5BC2EB3A-676A-408A-83AF-2D29C8A3C7D2}"/>
              </a:ext>
            </a:extLst>
          </p:cNvPr>
          <p:cNvSpPr txBox="1"/>
          <p:nvPr/>
        </p:nvSpPr>
        <p:spPr>
          <a:xfrm>
            <a:off x="4499992" y="44624"/>
            <a:ext cx="41756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通膨 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就業 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消費 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12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貨幣政策</a:t>
            </a:r>
            <a:endParaRPr lang="zh-TW" altLang="en-US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7282061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683568" y="1988840"/>
            <a:ext cx="80648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ts val="600"/>
              </a:spcBef>
              <a:spcAft>
                <a:spcPts val="600"/>
              </a:spcAft>
              <a:buClr>
                <a:srgbClr val="FF0000"/>
              </a:buClr>
            </a:pPr>
            <a:r>
              <a:rPr lang="en-US" altLang="zh-TW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5.</a:t>
            </a:r>
            <a:r>
              <a:rPr lang="zh-TW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3600" b="1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歐元區市場</a:t>
            </a:r>
            <a:endParaRPr lang="en-US" altLang="zh-TW" sz="3600" b="1" dirty="0">
              <a:solidFill>
                <a:srgbClr val="00000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71697D7-8013-4975-95E3-48F7F3F7499B}" type="slidenum">
              <a:rPr lang="zh-TW" altLang="en-US" smtClean="0"/>
              <a:pPr>
                <a:defRPr/>
              </a:pPr>
              <a:t>39</a:t>
            </a:fld>
            <a:endParaRPr lang="en-US" altLang="zh-TW" dirty="0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64C4865D-0B14-4B48-BBE7-CDAF63C27A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5627246"/>
              </p:ext>
            </p:extLst>
          </p:nvPr>
        </p:nvGraphicFramePr>
        <p:xfrm>
          <a:off x="683568" y="2852936"/>
          <a:ext cx="5904656" cy="11125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5904656">
                  <a:extLst>
                    <a:ext uri="{9D8B030D-6E8A-4147-A177-3AD203B41FA5}">
                      <a16:colId xmlns:a16="http://schemas.microsoft.com/office/drawing/2014/main" val="5476595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vl="1"/>
                      <a:r>
                        <a:rPr lang="zh-TW" altLang="en-US" b="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總經概覽</a:t>
                      </a:r>
                      <a:endParaRPr lang="en-US" altLang="zh-TW" b="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431471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1"/>
                      <a:r>
                        <a:rPr lang="zh-TW" altLang="en-US" b="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貨幣政策</a:t>
                      </a:r>
                      <a:endParaRPr lang="en-US" altLang="zh-TW" b="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924815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1"/>
                      <a:r>
                        <a:rPr lang="zh-TW" altLang="en-US" b="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利率市場</a:t>
                      </a:r>
                      <a:endParaRPr lang="en-US" altLang="zh-TW" b="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539823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863644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>
          <a:xfrm>
            <a:off x="8675688" y="6627637"/>
            <a:ext cx="468312" cy="215900"/>
          </a:xfrm>
        </p:spPr>
        <p:txBody>
          <a:bodyPr/>
          <a:lstStyle/>
          <a:p>
            <a:pPr>
              <a:defRPr/>
            </a:pPr>
            <a:fld id="{A71697D7-8013-4975-95E3-48F7F3F7499B}" type="slidenum">
              <a:rPr lang="zh-TW" altLang="en-US" smtClean="0">
                <a:solidFill>
                  <a:srgbClr val="000000"/>
                </a:solidFill>
              </a:rPr>
              <a:pPr>
                <a:defRPr/>
              </a:pPr>
              <a:t>4</a:t>
            </a:fld>
            <a:endParaRPr lang="en-US" altLang="zh-TW" dirty="0">
              <a:solidFill>
                <a:srgbClr val="000000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539552" y="497036"/>
            <a:ext cx="813613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400" b="1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保有獨立性前提下 </a:t>
            </a:r>
            <a:r>
              <a:rPr lang="en-US" altLang="zh-TW" sz="2400" b="1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FOMC</a:t>
            </a:r>
            <a:r>
              <a:rPr lang="zh-TW" altLang="en-US" sz="2400" b="1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 對降息仍審慎保守，短率支撐強</a:t>
            </a:r>
            <a:endParaRPr lang="en-US" altLang="zh-TW" sz="2400" b="1" dirty="0">
              <a:solidFill>
                <a:srgbClr val="00000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801C8D31-7DB9-47F8-94EE-4FCE6E7F59AD}"/>
              </a:ext>
            </a:extLst>
          </p:cNvPr>
          <p:cNvSpPr txBox="1"/>
          <p:nvPr/>
        </p:nvSpPr>
        <p:spPr>
          <a:xfrm>
            <a:off x="611560" y="1124744"/>
            <a:ext cx="8064128" cy="5217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整體：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關稅影響式微後，市場將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開始回頭檢視基本面，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聚焦 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FOMC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對 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Fed 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獨立性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及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通膨展望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之說明，以及 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PCE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NFP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。預估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距離基本面邊際轉弱之拐點尚有一段距離</a:t>
            </a:r>
            <a:endParaRPr lang="en-US" altLang="zh-TW" sz="1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貨幣政策：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年內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降息 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碼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為我的 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base case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，然 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2026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隨基本面放緩降息有望加速。關注 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FOMC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Powell 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如何維繫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獨立性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，及 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GDP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NFP 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穩健是否會讓降息預期收斂</a:t>
            </a:r>
            <a:endParaRPr lang="en-US" altLang="zh-TW" sz="1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通膨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：各年期通膨預期仍處高位，不過關稅對月度通膨之影響將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遞延且分散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，然實體經濟仍穩健下，大幅拉低通膨之催化劑發酵之可能性低， 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Fed 9 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月降息仍有難度</a:t>
            </a:r>
            <a:endParaRPr lang="en-US" altLang="zh-TW" sz="1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就業：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企業招聘意願低落，但裁員也少，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失業人口的組成尚未出現結構性轉變</a:t>
            </a:r>
            <a:endParaRPr lang="en-US" altLang="zh-TW" sz="1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消費：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市場並未因 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6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月零售銷售高於預期而收斂降息預期，乃部分因商品價格攀升所致，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實質消費的韌性仍待觀察本週四 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PCE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endParaRPr lang="en-US" altLang="zh-TW" sz="1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美債：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因 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GDP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有望回穩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且財政部將公布 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T-Bills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增發量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及後續發債天期分配之前瞻，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FOMC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前估市場偏向 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Risk-On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r>
              <a:rPr lang="zh-TW" altLang="en-US" sz="16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短率有望回彈、</a:t>
            </a:r>
            <a:r>
              <a:rPr lang="en-US" altLang="zh-TW" sz="16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YC </a:t>
            </a:r>
            <a:r>
              <a:rPr lang="zh-TW" altLang="en-US" sz="16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持續 </a:t>
            </a:r>
            <a:r>
              <a:rPr lang="en-US" altLang="zh-TW" sz="16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Flatten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；而因非美國家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關稅明朗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及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財政支出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攀升，若擔心 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Fed 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釋出偏鴿指引，則可操作</a:t>
            </a:r>
            <a:r>
              <a:rPr lang="zh-TW" altLang="en-US" sz="16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美國與他國利差收斂避險</a:t>
            </a:r>
            <a:endParaRPr lang="en-US" altLang="zh-TW" sz="1600" b="1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製造業循環：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消費性電子與 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AI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庫存堆積狀況分岐，使本波製造業庫存調整雖將於 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2H25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開始，有可能旺季不旺，但仍有 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AI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強勁需求提供下檔保護</a:t>
            </a:r>
            <a:endParaRPr lang="en-US" altLang="zh-TW" sz="1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文字方塊 5">
            <a:hlinkClick r:id="rId3" action="ppaction://hlinksldjump"/>
            <a:extLst>
              <a:ext uri="{FF2B5EF4-FFF2-40B4-BE49-F238E27FC236}">
                <a16:creationId xmlns:a16="http://schemas.microsoft.com/office/drawing/2014/main" id="{F6886C1A-B861-43E1-9A66-11E2594E7086}"/>
              </a:ext>
            </a:extLst>
          </p:cNvPr>
          <p:cNvSpPr txBox="1"/>
          <p:nvPr/>
        </p:nvSpPr>
        <p:spPr>
          <a:xfrm>
            <a:off x="3131840" y="44624"/>
            <a:ext cx="55438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TW" altLang="en-US" sz="12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市場總評 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最新資訊 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 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本週重要數據 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財政部融資計畫 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通膨預期 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 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情境分析</a:t>
            </a:r>
          </a:p>
        </p:txBody>
      </p:sp>
    </p:spTree>
    <p:extLst>
      <p:ext uri="{BB962C8B-B14F-4D97-AF65-F5344CB8AC3E}">
        <p14:creationId xmlns:p14="http://schemas.microsoft.com/office/powerpoint/2010/main" val="379538646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>
          <a:xfrm>
            <a:off x="8675688" y="6627637"/>
            <a:ext cx="468312" cy="215900"/>
          </a:xfrm>
        </p:spPr>
        <p:txBody>
          <a:bodyPr/>
          <a:lstStyle/>
          <a:p>
            <a:pPr>
              <a:defRPr/>
            </a:pPr>
            <a:fld id="{A71697D7-8013-4975-95E3-48F7F3F7499B}" type="slidenum">
              <a:rPr lang="zh-TW" altLang="en-US" smtClean="0">
                <a:solidFill>
                  <a:srgbClr val="000000"/>
                </a:solidFill>
              </a:rPr>
              <a:pPr>
                <a:defRPr/>
              </a:pPr>
              <a:t>40</a:t>
            </a:fld>
            <a:endParaRPr lang="en-US" altLang="zh-TW" dirty="0">
              <a:solidFill>
                <a:srgbClr val="000000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539552" y="497036"/>
            <a:ext cx="813613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400" b="1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歐盟關稅談判塵埃落定，後續經濟不確定性將減弱</a:t>
            </a:r>
            <a:endParaRPr lang="en-US" altLang="zh-TW" sz="2400" b="1" dirty="0">
              <a:solidFill>
                <a:srgbClr val="00000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801C8D31-7DB9-47F8-94EE-4FCE6E7F59AD}"/>
              </a:ext>
            </a:extLst>
          </p:cNvPr>
          <p:cNvSpPr txBox="1"/>
          <p:nvPr/>
        </p:nvSpPr>
        <p:spPr>
          <a:xfrm>
            <a:off x="611560" y="1124744"/>
            <a:ext cx="8064128" cy="2263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歐洲前兩大出口產業 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– 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製藥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與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汽車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都是 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Trump 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主要目標，而後續也做出零對零關稅之讓步，市場對談判結果偏樂觀解讀。而長線來看，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國防自主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與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去中化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仍是趨勢</a:t>
            </a: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歐元區 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Q1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經濟成長由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搶出口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帶動，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GDP 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出口</a:t>
            </a:r>
            <a:r>
              <a:rPr lang="en-US" altLang="zh-TW" sz="1600" baseline="30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(1)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項目 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YoY 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達到 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2.3%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（前 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1.2%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），創近兩年新高，但 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4 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月則轉為負成長 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-1.4%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（前 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13.8%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）。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ECB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6 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月的經濟預估顯示，同時考量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國防支出擴大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與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關稅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的衝擊，預計 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2025 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年 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GDP 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將維持 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0.9%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的緩步成長，明年 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GDP 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成長率則下修至 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1.1%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（前 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1.2%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，整體歐元區經濟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不慍不火、下檔可控</a:t>
            </a:r>
            <a:endParaRPr lang="en-US" altLang="zh-TW" sz="1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文字方塊 5">
            <a:hlinkClick r:id="rId3" action="ppaction://hlinksldjump"/>
            <a:extLst>
              <a:ext uri="{FF2B5EF4-FFF2-40B4-BE49-F238E27FC236}">
                <a16:creationId xmlns:a16="http://schemas.microsoft.com/office/drawing/2014/main" id="{F6886C1A-B861-43E1-9A66-11E2594E7086}"/>
              </a:ext>
            </a:extLst>
          </p:cNvPr>
          <p:cNvSpPr txBox="1"/>
          <p:nvPr/>
        </p:nvSpPr>
        <p:spPr>
          <a:xfrm>
            <a:off x="4283968" y="44624"/>
            <a:ext cx="43917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TW" altLang="en-US" sz="12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總經概覽 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貨幣政策 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利率市場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55D5114B-AC0E-4189-B643-A5BC65C4C326}"/>
              </a:ext>
            </a:extLst>
          </p:cNvPr>
          <p:cNvSpPr txBox="1"/>
          <p:nvPr/>
        </p:nvSpPr>
        <p:spPr>
          <a:xfrm>
            <a:off x="539552" y="5877272"/>
            <a:ext cx="81361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TW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註：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1.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出口約佔歐元區 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GDP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的 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45~50%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；進口佔 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40~45%</a:t>
            </a:r>
          </a:p>
          <a:p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資料來源：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Fed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12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MacroMicro</a:t>
            </a:r>
            <a:endParaRPr lang="en-US" altLang="zh-TW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80BC352D-2501-4EF6-8865-303355E9618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3488822"/>
            <a:ext cx="3888432" cy="2532466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A433E11B-54E8-47F1-95D1-D09F5A6BC4E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3624" y="3488822"/>
            <a:ext cx="3888432" cy="2532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38074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>
          <a:xfrm>
            <a:off x="8675688" y="6627637"/>
            <a:ext cx="468312" cy="215900"/>
          </a:xfrm>
        </p:spPr>
        <p:txBody>
          <a:bodyPr/>
          <a:lstStyle/>
          <a:p>
            <a:pPr>
              <a:defRPr/>
            </a:pPr>
            <a:fld id="{A71697D7-8013-4975-95E3-48F7F3F7499B}" type="slidenum">
              <a:rPr lang="zh-TW" altLang="en-US" smtClean="0">
                <a:solidFill>
                  <a:srgbClr val="000000"/>
                </a:solidFill>
              </a:rPr>
              <a:pPr>
                <a:defRPr/>
              </a:pPr>
              <a:t>41</a:t>
            </a:fld>
            <a:endParaRPr lang="en-US" altLang="zh-TW" dirty="0">
              <a:solidFill>
                <a:srgbClr val="000000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539552" y="497036"/>
            <a:ext cx="813613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b="1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ECB</a:t>
            </a:r>
            <a:r>
              <a:rPr lang="zh-TW" altLang="en-US" sz="2400" b="1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 降息循環近尾聲，降息預期近一個月已收斂</a:t>
            </a:r>
            <a:endParaRPr lang="en-US" altLang="zh-TW" sz="2400" b="1" dirty="0">
              <a:solidFill>
                <a:srgbClr val="00000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801C8D31-7DB9-47F8-94EE-4FCE6E7F59AD}"/>
              </a:ext>
            </a:extLst>
          </p:cNvPr>
          <p:cNvSpPr txBox="1"/>
          <p:nvPr/>
        </p:nvSpPr>
        <p:spPr>
          <a:xfrm>
            <a:off x="611560" y="1124744"/>
            <a:ext cx="8064128" cy="18937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ECB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已連續第 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8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次降息，目前歐元區存款機制利率已降至 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2.0%</a:t>
            </a:r>
            <a:r>
              <a:rPr lang="en-US" altLang="zh-TW" sz="1600" b="1" baseline="30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(1)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，已接近 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6 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月 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HICP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1.99%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，在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實質利率降至 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0% 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下，市場預期年內僅剩 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1~2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碼降息空間</a:t>
            </a:r>
            <a:endParaRPr lang="en-US" altLang="zh-TW" sz="1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關稅壓力下，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核心 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HICP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觸底後預期將小幅抬升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，但仍在安全範圍。歐元區經濟未來將有國防支出的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財政刺激支撐</a:t>
            </a:r>
            <a:endParaRPr lang="en-US" altLang="zh-TW" sz="1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55D5114B-AC0E-4189-B643-A5BC65C4C326}"/>
              </a:ext>
            </a:extLst>
          </p:cNvPr>
          <p:cNvSpPr txBox="1"/>
          <p:nvPr/>
        </p:nvSpPr>
        <p:spPr>
          <a:xfrm>
            <a:off x="539552" y="5877272"/>
            <a:ext cx="74168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TW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註：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1.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ECB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目前邊際貸款利率、主要再融資利率分別為 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2.4%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2.15%</a:t>
            </a:r>
          </a:p>
          <a:p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資料來源：</a:t>
            </a:r>
            <a:r>
              <a:rPr lang="en-US" altLang="zh-TW" sz="12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MacroMicro</a:t>
            </a:r>
            <a:endParaRPr lang="en-US" altLang="zh-TW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65BC0694-FEB6-42DC-BF91-5EFB04879E4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272" y="3434223"/>
            <a:ext cx="4018178" cy="2616967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B3178E08-3C89-4CD0-81BE-66188C912E0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3429000"/>
            <a:ext cx="4018178" cy="2616967"/>
          </a:xfrm>
          <a:prstGeom prst="rect">
            <a:avLst/>
          </a:prstGeom>
        </p:spPr>
      </p:pic>
      <p:sp>
        <p:nvSpPr>
          <p:cNvPr id="13" name="文字方塊 12">
            <a:hlinkClick r:id="rId5" action="ppaction://hlinksldjump"/>
            <a:extLst>
              <a:ext uri="{FF2B5EF4-FFF2-40B4-BE49-F238E27FC236}">
                <a16:creationId xmlns:a16="http://schemas.microsoft.com/office/drawing/2014/main" id="{80202FAD-4EE8-48D7-8326-04835AC2C106}"/>
              </a:ext>
            </a:extLst>
          </p:cNvPr>
          <p:cNvSpPr txBox="1"/>
          <p:nvPr/>
        </p:nvSpPr>
        <p:spPr>
          <a:xfrm>
            <a:off x="4283968" y="44624"/>
            <a:ext cx="43917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總經概覽 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12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貨幣政策 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利率市場</a:t>
            </a:r>
          </a:p>
        </p:txBody>
      </p:sp>
    </p:spTree>
    <p:extLst>
      <p:ext uri="{BB962C8B-B14F-4D97-AF65-F5344CB8AC3E}">
        <p14:creationId xmlns:p14="http://schemas.microsoft.com/office/powerpoint/2010/main" val="134821868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>
          <a:xfrm>
            <a:off x="8675688" y="6627637"/>
            <a:ext cx="468312" cy="215900"/>
          </a:xfrm>
        </p:spPr>
        <p:txBody>
          <a:bodyPr/>
          <a:lstStyle/>
          <a:p>
            <a:pPr>
              <a:defRPr/>
            </a:pPr>
            <a:fld id="{A71697D7-8013-4975-95E3-48F7F3F7499B}" type="slidenum">
              <a:rPr lang="zh-TW" altLang="en-US" smtClean="0">
                <a:solidFill>
                  <a:srgbClr val="000000"/>
                </a:solidFill>
              </a:rPr>
              <a:pPr>
                <a:defRPr/>
              </a:pPr>
              <a:t>42</a:t>
            </a:fld>
            <a:endParaRPr lang="en-US" altLang="zh-TW" dirty="0">
              <a:solidFill>
                <a:srgbClr val="000000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539552" y="497036"/>
            <a:ext cx="813613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400" b="1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歐債 </a:t>
            </a:r>
            <a:r>
              <a:rPr lang="en-US" altLang="zh-TW" sz="2400" b="1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YC</a:t>
            </a:r>
            <a:r>
              <a:rPr lang="zh-TW" altLang="en-US" sz="2400" b="1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 近期同樣 </a:t>
            </a:r>
            <a:r>
              <a:rPr lang="en-US" altLang="zh-TW" sz="2400" b="1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Flatten</a:t>
            </a:r>
            <a:r>
              <a:rPr lang="zh-TW" altLang="en-US" sz="2400" b="1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，</a:t>
            </a:r>
            <a:r>
              <a:rPr lang="en-US" altLang="zh-TW" sz="2400" b="1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2H25</a:t>
            </a:r>
            <a:r>
              <a:rPr lang="zh-TW" altLang="en-US" sz="2400" b="1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 美歐利差有收窄之空間</a:t>
            </a:r>
            <a:endParaRPr lang="en-US" altLang="zh-TW" sz="2400" b="1" dirty="0">
              <a:solidFill>
                <a:srgbClr val="00000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801C8D31-7DB9-47F8-94EE-4FCE6E7F59AD}"/>
              </a:ext>
            </a:extLst>
          </p:cNvPr>
          <p:cNvSpPr txBox="1"/>
          <p:nvPr/>
        </p:nvSpPr>
        <p:spPr>
          <a:xfrm>
            <a:off x="611560" y="1124744"/>
            <a:ext cx="8064128" cy="2263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歐元區各國公債之 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YC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近期受美債帶動，同樣呈現 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Flatten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，然在各國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財政支出擴大下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，長債 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( 20Y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以上 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之 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Premium 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皆普遍顯著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上升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，長線也將呈 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Steepen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格局</a:t>
            </a: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美德 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10Y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Spread 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昨日隨美債殖利率走低而大幅 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Narrow 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至 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164 bp (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昨 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172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bp )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；美英 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10Y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Spread 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則因英債近期殖利率仍於高位震盪</a:t>
            </a:r>
            <a:r>
              <a:rPr lang="en-US" altLang="zh-TW" sz="1600" baseline="30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(1)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區間降至 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-26 ~ -32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bps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Fed 2H25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較有降息空間，可關注各國央行降息預期之變化，短期有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美德利差收斂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機會</a:t>
            </a:r>
            <a:r>
              <a:rPr lang="en-US" altLang="zh-TW" sz="1600" baseline="30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(2)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，中長線有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美英利差擴大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機會，然德債、英債非 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24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小時開盤，須注意流動性</a:t>
            </a: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55D5114B-AC0E-4189-B643-A5BC65C4C326}"/>
              </a:ext>
            </a:extLst>
          </p:cNvPr>
          <p:cNvSpPr txBox="1"/>
          <p:nvPr/>
        </p:nvSpPr>
        <p:spPr>
          <a:xfrm>
            <a:off x="539552" y="5733256"/>
            <a:ext cx="81361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TW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註：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1.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英債目前滯脹之情形較為嚴重，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Country-Specific Risk dominates the yields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；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歐盟關稅已大致反應完畢，後續美德利差收斂關鍵在於本週 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Fed 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須給出鴿派指引</a:t>
            </a:r>
            <a:endParaRPr lang="en-US" altLang="zh-TW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資料來源：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Bloomberg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12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TradingView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12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MacroMicro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、國泰世華銀行</a:t>
            </a:r>
            <a:endParaRPr lang="en-US" altLang="zh-TW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AFB03A9E-96F7-49E8-9667-48AD40E9F7F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238" y="3307952"/>
            <a:ext cx="4055582" cy="2641328"/>
          </a:xfrm>
          <a:prstGeom prst="rect">
            <a:avLst/>
          </a:prstGeom>
        </p:spPr>
      </p:pic>
      <p:sp>
        <p:nvSpPr>
          <p:cNvPr id="9" name="文字方塊 8">
            <a:hlinkClick r:id="rId4" action="ppaction://hlinksldjump"/>
            <a:extLst>
              <a:ext uri="{FF2B5EF4-FFF2-40B4-BE49-F238E27FC236}">
                <a16:creationId xmlns:a16="http://schemas.microsoft.com/office/drawing/2014/main" id="{0CDF3177-E2F9-4A37-9D1A-402C5790333C}"/>
              </a:ext>
            </a:extLst>
          </p:cNvPr>
          <p:cNvSpPr txBox="1"/>
          <p:nvPr/>
        </p:nvSpPr>
        <p:spPr>
          <a:xfrm>
            <a:off x="4283968" y="44624"/>
            <a:ext cx="43917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總經概覽 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貨幣政策 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12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利率市場</a:t>
            </a: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AC1919C6-039B-4522-A5A8-231C36A193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90181" y="3404480"/>
            <a:ext cx="4085507" cy="2448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52830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683568" y="1988840"/>
            <a:ext cx="80648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ts val="600"/>
              </a:spcBef>
              <a:spcAft>
                <a:spcPts val="600"/>
              </a:spcAft>
              <a:buClr>
                <a:srgbClr val="FF0000"/>
              </a:buClr>
            </a:pPr>
            <a:r>
              <a:rPr lang="en-US" altLang="zh-TW" sz="36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6.</a:t>
            </a:r>
            <a:r>
              <a:rPr lang="zh-TW" altLang="en-US" sz="3600" b="1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日本市場</a:t>
            </a:r>
            <a:endParaRPr lang="en-US" altLang="zh-TW" sz="3600" b="1" dirty="0">
              <a:solidFill>
                <a:srgbClr val="00000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71697D7-8013-4975-95E3-48F7F3F7499B}" type="slidenum">
              <a:rPr lang="zh-TW" altLang="en-US" smtClean="0"/>
              <a:pPr>
                <a:defRPr/>
              </a:pPr>
              <a:t>43</a:t>
            </a:fld>
            <a:endParaRPr lang="en-US" altLang="zh-TW" dirty="0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64C4865D-0B14-4B48-BBE7-CDAF63C27A53}"/>
              </a:ext>
            </a:extLst>
          </p:cNvPr>
          <p:cNvGraphicFramePr>
            <a:graphicFrameLocks noGrp="1"/>
          </p:cNvGraphicFramePr>
          <p:nvPr/>
        </p:nvGraphicFramePr>
        <p:xfrm>
          <a:off x="683568" y="2852936"/>
          <a:ext cx="5904656" cy="11125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5904656">
                  <a:extLst>
                    <a:ext uri="{9D8B030D-6E8A-4147-A177-3AD203B41FA5}">
                      <a16:colId xmlns:a16="http://schemas.microsoft.com/office/drawing/2014/main" val="5476595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vl="1"/>
                      <a:r>
                        <a:rPr lang="zh-TW" altLang="en-US" b="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總經概覽</a:t>
                      </a:r>
                      <a:endParaRPr lang="en-US" altLang="zh-TW" b="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431471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1"/>
                      <a:r>
                        <a:rPr lang="zh-TW" altLang="en-US" b="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貨幣政策</a:t>
                      </a:r>
                      <a:endParaRPr lang="en-US" altLang="zh-TW" b="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924815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1"/>
                      <a:r>
                        <a:rPr lang="zh-TW" altLang="en-US" b="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利率市場</a:t>
                      </a:r>
                      <a:endParaRPr lang="en-US" altLang="zh-TW" b="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539823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3182230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>
          <a:xfrm>
            <a:off x="8675688" y="6627637"/>
            <a:ext cx="468312" cy="215900"/>
          </a:xfrm>
        </p:spPr>
        <p:txBody>
          <a:bodyPr/>
          <a:lstStyle/>
          <a:p>
            <a:pPr>
              <a:defRPr/>
            </a:pPr>
            <a:fld id="{A71697D7-8013-4975-95E3-48F7F3F7499B}" type="slidenum">
              <a:rPr lang="zh-TW" altLang="en-US" smtClean="0">
                <a:solidFill>
                  <a:srgbClr val="000000"/>
                </a:solidFill>
              </a:rPr>
              <a:pPr>
                <a:defRPr/>
              </a:pPr>
              <a:t>44</a:t>
            </a:fld>
            <a:endParaRPr lang="en-US" altLang="zh-TW" dirty="0">
              <a:solidFill>
                <a:srgbClr val="000000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539552" y="497036"/>
            <a:ext cx="813613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400" b="1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商品通膨仍高企壓抑實質消費，搶拉貨恐使 </a:t>
            </a:r>
            <a:r>
              <a:rPr lang="en-US" altLang="zh-TW" sz="2400" b="1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2H25</a:t>
            </a:r>
            <a:r>
              <a:rPr lang="zh-TW" altLang="en-US" sz="2400" b="1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 出口承壓</a:t>
            </a:r>
            <a:endParaRPr lang="en-US" altLang="zh-TW" sz="2400" b="1" dirty="0">
              <a:solidFill>
                <a:srgbClr val="00000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801C8D31-7DB9-47F8-94EE-4FCE6E7F59AD}"/>
              </a:ext>
            </a:extLst>
          </p:cNvPr>
          <p:cNvSpPr txBox="1"/>
          <p:nvPr/>
        </p:nvSpPr>
        <p:spPr>
          <a:xfrm>
            <a:off x="611560" y="1124744"/>
            <a:ext cx="8064128" cy="2263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關稅塵埃落定後，基本面主要受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高商品通膨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困擾，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6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月 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CPI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YoY 3.3%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前 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3.5%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小幅回落，但食物 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7.2% (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前 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6.5%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仍高，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民間消費動能受壓抑</a:t>
            </a:r>
            <a:endParaRPr lang="en-US" altLang="zh-TW" sz="1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出口之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拉貨效應出現明顯衰退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5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6 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月出口額 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YoY 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皆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負成長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，為 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2024/9 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以來首次，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汽車及相關零部件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為最大拖累因素，關注關稅定錨 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15%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後對美汽車之出口是否好轉</a:t>
            </a: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非耐久財之實質消費</a:t>
            </a:r>
            <a:r>
              <a:rPr lang="en-US" altLang="zh-TW" sz="1600" baseline="30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(1)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自 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2024/8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後即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負成長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至今，反映家計單位對未來景氣、收入預期仍呈保守。關注 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Q2~Q3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企業調升薪資</a:t>
            </a:r>
            <a:r>
              <a:rPr lang="en-US" altLang="zh-TW" sz="1600" b="1" baseline="30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(2)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後是否能轉換到實體消費動能</a:t>
            </a:r>
            <a:endParaRPr lang="en-US" altLang="zh-TW" sz="1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文字方塊 5">
            <a:hlinkClick r:id="rId3" action="ppaction://hlinksldjump"/>
            <a:extLst>
              <a:ext uri="{FF2B5EF4-FFF2-40B4-BE49-F238E27FC236}">
                <a16:creationId xmlns:a16="http://schemas.microsoft.com/office/drawing/2014/main" id="{F6886C1A-B861-43E1-9A66-11E2594E7086}"/>
              </a:ext>
            </a:extLst>
          </p:cNvPr>
          <p:cNvSpPr txBox="1"/>
          <p:nvPr/>
        </p:nvSpPr>
        <p:spPr>
          <a:xfrm>
            <a:off x="4283968" y="44624"/>
            <a:ext cx="43917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TW" altLang="en-US" sz="12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總經概覽 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貨幣政策 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利率市場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55D5114B-AC0E-4189-B643-A5BC65C4C326}"/>
              </a:ext>
            </a:extLst>
          </p:cNvPr>
          <p:cNvSpPr txBox="1"/>
          <p:nvPr/>
        </p:nvSpPr>
        <p:spPr>
          <a:xfrm>
            <a:off x="539552" y="5877272"/>
            <a:ext cx="81361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註：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1.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日本實質消費開之指數細項分為</a:t>
            </a:r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耐久財 </a:t>
            </a:r>
            <a:r>
              <a:rPr lang="en-US" altLang="zh-TW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10%</a:t>
            </a:r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、非耐久財 </a:t>
            </a:r>
            <a:r>
              <a:rPr lang="en-US" altLang="zh-TW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40%</a:t>
            </a:r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、服務 </a:t>
            </a:r>
            <a:r>
              <a:rPr lang="en-US" altLang="zh-TW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50%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；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今年春鬥薪資談判結果顯示今年薪資成長率達 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5.32%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，創下 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33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年來新高</a:t>
            </a:r>
            <a:endParaRPr lang="en-US" altLang="zh-TW" sz="1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資料來源：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Ministry of Finance Japan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BOJ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12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MacroMicro</a:t>
            </a:r>
            <a:endParaRPr lang="en-US" altLang="zh-TW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7655D5DE-B7B0-4BB7-BBF0-CDCC03FCCAF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501008"/>
            <a:ext cx="3918712" cy="2204276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18103059-DC96-4926-B6EC-5FE9E9963BA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321" y="3501008"/>
            <a:ext cx="3918712" cy="2204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08859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>
          <a:xfrm>
            <a:off x="8675688" y="6627637"/>
            <a:ext cx="468312" cy="215900"/>
          </a:xfrm>
        </p:spPr>
        <p:txBody>
          <a:bodyPr/>
          <a:lstStyle/>
          <a:p>
            <a:pPr>
              <a:defRPr/>
            </a:pPr>
            <a:fld id="{A71697D7-8013-4975-95E3-48F7F3F7499B}" type="slidenum">
              <a:rPr lang="zh-TW" altLang="en-US" smtClean="0">
                <a:solidFill>
                  <a:srgbClr val="000000"/>
                </a:solidFill>
              </a:rPr>
              <a:pPr>
                <a:defRPr/>
              </a:pPr>
              <a:t>45</a:t>
            </a:fld>
            <a:endParaRPr lang="en-US" altLang="zh-TW" dirty="0">
              <a:solidFill>
                <a:srgbClr val="000000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539552" y="497036"/>
            <a:ext cx="813613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400" b="1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通膨和薪資成長高於預期，</a:t>
            </a:r>
            <a:r>
              <a:rPr lang="en-US" altLang="zh-TW" sz="2400" b="1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BOJ</a:t>
            </a:r>
            <a:r>
              <a:rPr lang="zh-TW" altLang="en-US" sz="2400" b="1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 持續利率和 </a:t>
            </a:r>
            <a:r>
              <a:rPr lang="en-US" altLang="zh-TW" sz="2400" b="1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B/S </a:t>
            </a:r>
            <a:r>
              <a:rPr lang="zh-TW" altLang="en-US" sz="2400" b="1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正常化</a:t>
            </a:r>
            <a:endParaRPr lang="en-US" altLang="zh-TW" sz="2400" b="1" dirty="0">
              <a:solidFill>
                <a:srgbClr val="00000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801C8D31-7DB9-47F8-94EE-4FCE6E7F59AD}"/>
              </a:ext>
            </a:extLst>
          </p:cNvPr>
          <p:cNvSpPr txBox="1"/>
          <p:nvPr/>
        </p:nvSpPr>
        <p:spPr>
          <a:xfrm>
            <a:off x="611560" y="1124744"/>
            <a:ext cx="4896544" cy="48483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利率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：市場預期 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2H25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BOJ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仍有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升息 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10 bp ~ 1 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碼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的空間，目前中性利率預估在 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0.5 ~ 1.0%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，表示目前日本實質利率僅約 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-2%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，因此即便經濟成長下修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仍有緊縮空間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，核心通膨目前仍堅挺</a:t>
            </a: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供給側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BOJ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6 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月宣佈新一輪購債計畫，將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購債縮減規模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下調至 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2,000 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億日圓，若也考量每月債券到期不再投資金額，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BOJ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持有公債規模將開始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加速減少</a:t>
            </a:r>
            <a:r>
              <a:rPr lang="en-US" altLang="zh-TW" sz="1600" b="1" baseline="30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(1)</a:t>
            </a:r>
            <a:endParaRPr lang="en-US" altLang="zh-TW" sz="1600" baseline="30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需求側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：財政部下調 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2025/2026 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年發債量 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5,000 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億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至 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171.8 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兆日圓，主要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下修長債發行量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20Y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30Y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國債的發行規模分別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削減 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9,000 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億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至 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11.1 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兆和 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8.7 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兆；同時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增加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2Y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1Y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6M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國債貼現票據的發售，幫助緩解短期日本公債殖利率上行壓力</a:t>
            </a: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文字方塊 5">
            <a:hlinkClick r:id="rId3" action="ppaction://hlinksldjump"/>
            <a:extLst>
              <a:ext uri="{FF2B5EF4-FFF2-40B4-BE49-F238E27FC236}">
                <a16:creationId xmlns:a16="http://schemas.microsoft.com/office/drawing/2014/main" id="{F6886C1A-B861-43E1-9A66-11E2594E7086}"/>
              </a:ext>
            </a:extLst>
          </p:cNvPr>
          <p:cNvSpPr txBox="1"/>
          <p:nvPr/>
        </p:nvSpPr>
        <p:spPr>
          <a:xfrm>
            <a:off x="4283968" y="44624"/>
            <a:ext cx="43917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總經概覽</a:t>
            </a:r>
            <a:r>
              <a:rPr lang="zh-TW" altLang="en-US" sz="12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12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貨幣政策 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利率市場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55D5114B-AC0E-4189-B643-A5BC65C4C326}"/>
              </a:ext>
            </a:extLst>
          </p:cNvPr>
          <p:cNvSpPr txBox="1"/>
          <p:nvPr/>
        </p:nvSpPr>
        <p:spPr>
          <a:xfrm>
            <a:off x="539552" y="5877272"/>
            <a:ext cx="81361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TW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註：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1.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至 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2027/3 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將比 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2024/6 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縮減前降低 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16% ~ 17%</a:t>
            </a:r>
          </a:p>
          <a:p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資料來源：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BOJ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MHLW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12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MacroMicro</a:t>
            </a:r>
            <a:endParaRPr lang="en-US" altLang="zh-TW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C400ABF8-746D-4377-8E75-5B23A22CDE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3367" y="3622742"/>
            <a:ext cx="3242321" cy="2345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04C54213-114A-43F4-A7CB-7FFFA36DA2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3366" y="1152577"/>
            <a:ext cx="3242321" cy="2348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15805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>
          <a:xfrm>
            <a:off x="8675688" y="6627637"/>
            <a:ext cx="468312" cy="215900"/>
          </a:xfrm>
        </p:spPr>
        <p:txBody>
          <a:bodyPr/>
          <a:lstStyle/>
          <a:p>
            <a:pPr>
              <a:defRPr/>
            </a:pPr>
            <a:fld id="{A71697D7-8013-4975-95E3-48F7F3F7499B}" type="slidenum">
              <a:rPr lang="zh-TW" altLang="en-US" smtClean="0">
                <a:solidFill>
                  <a:srgbClr val="000000"/>
                </a:solidFill>
              </a:rPr>
              <a:pPr>
                <a:defRPr/>
              </a:pPr>
              <a:t>46</a:t>
            </a:fld>
            <a:endParaRPr lang="en-US" altLang="zh-TW" dirty="0">
              <a:solidFill>
                <a:srgbClr val="000000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539552" y="497036"/>
            <a:ext cx="813613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400" b="1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關注 </a:t>
            </a:r>
            <a:r>
              <a:rPr lang="en-US" altLang="zh-TW" sz="2400" b="1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BOJ</a:t>
            </a:r>
            <a:r>
              <a:rPr lang="zh-TW" altLang="en-US" sz="2400" b="1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 會議對年內升息之指引，並留意流動性尾端風險</a:t>
            </a:r>
            <a:endParaRPr lang="en-US" altLang="zh-TW" sz="2400" b="1" dirty="0">
              <a:solidFill>
                <a:srgbClr val="00000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801C8D31-7DB9-47F8-94EE-4FCE6E7F59AD}"/>
              </a:ext>
            </a:extLst>
          </p:cNvPr>
          <p:cNvSpPr txBox="1"/>
          <p:nvPr/>
        </p:nvSpPr>
        <p:spPr>
          <a:xfrm>
            <a:off x="611560" y="1124744"/>
            <a:ext cx="5616624" cy="5217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日本 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10Y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殖利率創下金融海嘯以來新高，然近期升息預期回升使 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YC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Flatten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2s/10s 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自 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7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月中旬以來已 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Flatten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達 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8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bps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，主因為上週美日達成關稅協議後，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2Y 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殖利率勁揚超過 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10 bp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，短線漲多回落至 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0.82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~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0.84%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區間</a:t>
            </a: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商品通膨高企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及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經濟前景明朗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將使 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BOJ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有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更大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的政策正常化空間</a:t>
            </a: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日本 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40Y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公債拍賣創下 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14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年來最疲弱之需求，然重演去年 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8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月套利交易平倉機率低</a:t>
            </a:r>
            <a:endParaRPr lang="en-US" altLang="zh-TW" sz="1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投標倍數 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2.13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前 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2.21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、殖利率達 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3.38%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創下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歷史新高。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留意日本長債殖利率強升對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美債長端的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影響</a:t>
            </a: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目前 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Yen 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的投機淨部位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偏多方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，顯示對 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BOJ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之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鷹派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預期已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大部分 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price in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，若再次發生日圓大幅升值、套利交易平倉，衝擊將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不若去年 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8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月</a:t>
            </a:r>
            <a:endParaRPr lang="en-US" altLang="zh-TW" sz="1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文字方塊 5">
            <a:hlinkClick r:id="rId3" action="ppaction://hlinksldjump"/>
            <a:extLst>
              <a:ext uri="{FF2B5EF4-FFF2-40B4-BE49-F238E27FC236}">
                <a16:creationId xmlns:a16="http://schemas.microsoft.com/office/drawing/2014/main" id="{F6886C1A-B861-43E1-9A66-11E2594E7086}"/>
              </a:ext>
            </a:extLst>
          </p:cNvPr>
          <p:cNvSpPr txBox="1"/>
          <p:nvPr/>
        </p:nvSpPr>
        <p:spPr>
          <a:xfrm>
            <a:off x="4283968" y="44624"/>
            <a:ext cx="43917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總經概覽 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貨幣政策 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12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利率市場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55D5114B-AC0E-4189-B643-A5BC65C4C326}"/>
              </a:ext>
            </a:extLst>
          </p:cNvPr>
          <p:cNvSpPr txBox="1"/>
          <p:nvPr/>
        </p:nvSpPr>
        <p:spPr>
          <a:xfrm>
            <a:off x="539552" y="5877272"/>
            <a:ext cx="81361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TW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資料來源：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CFTC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Investing.com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B05E7218-AC3D-4D6E-8695-5075550C71A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185" y="2555588"/>
            <a:ext cx="2447504" cy="2274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0724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683568" y="1988840"/>
            <a:ext cx="80648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ts val="600"/>
              </a:spcBef>
              <a:spcAft>
                <a:spcPts val="600"/>
              </a:spcAft>
              <a:buClr>
                <a:srgbClr val="FF0000"/>
              </a:buClr>
            </a:pPr>
            <a:r>
              <a:rPr lang="en-US" altLang="zh-TW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7.</a:t>
            </a:r>
            <a:r>
              <a:rPr lang="zh-TW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3600" b="1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中國市場</a:t>
            </a:r>
            <a:endParaRPr lang="en-US" altLang="zh-TW" sz="3600" b="1" dirty="0">
              <a:solidFill>
                <a:srgbClr val="00000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71697D7-8013-4975-95E3-48F7F3F7499B}" type="slidenum">
              <a:rPr lang="zh-TW" altLang="en-US" smtClean="0"/>
              <a:pPr>
                <a:defRPr/>
              </a:pPr>
              <a:t>47</a:t>
            </a:fld>
            <a:endParaRPr lang="en-US" altLang="zh-TW" dirty="0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64C4865D-0B14-4B48-BBE7-CDAF63C27A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7984064"/>
              </p:ext>
            </p:extLst>
          </p:nvPr>
        </p:nvGraphicFramePr>
        <p:xfrm>
          <a:off x="683568" y="2852936"/>
          <a:ext cx="5904656" cy="148336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5904656">
                  <a:extLst>
                    <a:ext uri="{9D8B030D-6E8A-4147-A177-3AD203B41FA5}">
                      <a16:colId xmlns:a16="http://schemas.microsoft.com/office/drawing/2014/main" val="5476595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vl="1"/>
                      <a:r>
                        <a:rPr lang="zh-TW" altLang="en-US" b="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總經概覽</a:t>
                      </a:r>
                      <a:endParaRPr lang="en-US" altLang="zh-TW" b="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431471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1"/>
                      <a:r>
                        <a:rPr lang="zh-TW" altLang="en-US" b="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結構性改革</a:t>
                      </a:r>
                      <a:endParaRPr lang="en-US" altLang="zh-TW" b="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100287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b="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貨幣政策 </a:t>
                      </a:r>
                      <a:r>
                        <a:rPr lang="en-US" altLang="zh-TW" b="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&amp;</a:t>
                      </a:r>
                      <a:r>
                        <a:rPr lang="zh-TW" altLang="en-US" b="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資金面分析</a:t>
                      </a:r>
                      <a:endParaRPr lang="en-US" altLang="zh-TW" b="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908609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1"/>
                      <a:r>
                        <a:rPr lang="zh-TW" altLang="en-US" b="0" dirty="0">
                          <a:solidFill>
                            <a:schemeClr val="tx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利率市場</a:t>
                      </a:r>
                      <a:endParaRPr lang="en-US" altLang="zh-TW" b="0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539823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2134792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>
          <a:xfrm>
            <a:off x="8675688" y="6627637"/>
            <a:ext cx="468312" cy="215900"/>
          </a:xfrm>
        </p:spPr>
        <p:txBody>
          <a:bodyPr/>
          <a:lstStyle/>
          <a:p>
            <a:pPr>
              <a:defRPr/>
            </a:pPr>
            <a:fld id="{A71697D7-8013-4975-95E3-48F7F3F7499B}" type="slidenum">
              <a:rPr lang="zh-TW" altLang="en-US" smtClean="0">
                <a:solidFill>
                  <a:srgbClr val="000000"/>
                </a:solidFill>
              </a:rPr>
              <a:pPr>
                <a:defRPr/>
              </a:pPr>
              <a:t>48</a:t>
            </a:fld>
            <a:endParaRPr lang="en-US" altLang="zh-TW" dirty="0">
              <a:solidFill>
                <a:srgbClr val="000000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539552" y="497036"/>
            <a:ext cx="813613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400" b="1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非美搶拉貨支撐工業增加值，新經濟景氣好於舊經濟</a:t>
            </a:r>
            <a:endParaRPr lang="en-US" altLang="zh-TW" sz="2400" b="1" dirty="0">
              <a:solidFill>
                <a:srgbClr val="00000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801C8D31-7DB9-47F8-94EE-4FCE6E7F59AD}"/>
              </a:ext>
            </a:extLst>
          </p:cNvPr>
          <p:cNvSpPr txBox="1"/>
          <p:nvPr/>
        </p:nvSpPr>
        <p:spPr>
          <a:xfrm>
            <a:off x="611560" y="1124744"/>
            <a:ext cx="4968552" cy="48483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Q2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GDP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YoY 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5.2%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( 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前 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5.4%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小幅優於預期，主要受惠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非美地區搶出口、消費補貼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，以及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新質生產力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支撐。「</a:t>
            </a:r>
            <a:r>
              <a:rPr lang="zh-TW" altLang="en-US" sz="16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反內捲</a:t>
            </a:r>
            <a:r>
              <a:rPr lang="en-US" altLang="zh-TW" sz="1600" b="1" baseline="3000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(1)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」有望成為 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2H25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政策主軸</a:t>
            </a: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出口</a:t>
            </a:r>
            <a:endParaRPr lang="en-US" altLang="zh-TW" sz="1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Q2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中對美出口 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YoY 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大幅回落至 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-23.9%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，但對東協 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17.5%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、非洲 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31.4%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、歐盟 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9.3%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皆展現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高韌性。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美國訂單衰減對工業生產壓力尚未出現明顯的衝擊，關稅豁免期下呈現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全球對美國搶出口、卻同時需要從中國拉貨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的現象</a:t>
            </a: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然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越南、印尼、菲律賓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等東協出口大國相繼與美達成協議，中國原洗產地之路徑勢必要做結構性調整，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中歐後續外貿關係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為關鍵</a:t>
            </a: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文字方塊 5">
            <a:hlinkClick r:id="rId3" action="ppaction://hlinksldjump"/>
            <a:extLst>
              <a:ext uri="{FF2B5EF4-FFF2-40B4-BE49-F238E27FC236}">
                <a16:creationId xmlns:a16="http://schemas.microsoft.com/office/drawing/2014/main" id="{F6886C1A-B861-43E1-9A66-11E2594E7086}"/>
              </a:ext>
            </a:extLst>
          </p:cNvPr>
          <p:cNvSpPr txBox="1"/>
          <p:nvPr/>
        </p:nvSpPr>
        <p:spPr>
          <a:xfrm>
            <a:off x="4283968" y="44624"/>
            <a:ext cx="43917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TW" altLang="en-US" sz="12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總經概覽 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結構性改革 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 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貨幣政策 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&amp; 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資金面分析 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利率市場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55D5114B-AC0E-4189-B643-A5BC65C4C326}"/>
              </a:ext>
            </a:extLst>
          </p:cNvPr>
          <p:cNvSpPr txBox="1"/>
          <p:nvPr/>
        </p:nvSpPr>
        <p:spPr>
          <a:xfrm>
            <a:off x="539552" y="5877272"/>
            <a:ext cx="81361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TW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註：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1.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即控制產能無序擴張、廠商低價競爭等因素，加速過剩產能去化、工業品價格回穩</a:t>
            </a:r>
            <a:endParaRPr lang="en-US" altLang="zh-TW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資料來源：國家統計局、</a:t>
            </a:r>
            <a:r>
              <a:rPr lang="en-US" altLang="zh-TW" sz="12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MacroMicro</a:t>
            </a:r>
            <a:endParaRPr lang="en-US" altLang="zh-TW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B49E18C-DD4B-4B80-BA96-B158EC7CEA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6541" y="1206122"/>
            <a:ext cx="3169915" cy="2294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66A060F-A9AD-47BD-9FB2-9AB66F34E4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5773" y="3628503"/>
            <a:ext cx="3169915" cy="2293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958455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>
          <a:xfrm>
            <a:off x="8675688" y="6627637"/>
            <a:ext cx="468312" cy="215900"/>
          </a:xfrm>
        </p:spPr>
        <p:txBody>
          <a:bodyPr/>
          <a:lstStyle/>
          <a:p>
            <a:pPr>
              <a:defRPr/>
            </a:pPr>
            <a:fld id="{A71697D7-8013-4975-95E3-48F7F3F7499B}" type="slidenum">
              <a:rPr lang="zh-TW" altLang="en-US" smtClean="0">
                <a:solidFill>
                  <a:srgbClr val="000000"/>
                </a:solidFill>
              </a:rPr>
              <a:pPr>
                <a:defRPr/>
              </a:pPr>
              <a:t>49</a:t>
            </a:fld>
            <a:endParaRPr lang="en-US" altLang="zh-TW" dirty="0">
              <a:solidFill>
                <a:srgbClr val="000000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539552" y="497036"/>
            <a:ext cx="813613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400" b="1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製造業支撐來自新質生產力，而消費動能仍依賴補貼</a:t>
            </a:r>
            <a:endParaRPr lang="en-US" altLang="zh-TW" sz="2400" b="1" dirty="0">
              <a:solidFill>
                <a:srgbClr val="00000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801C8D31-7DB9-47F8-94EE-4FCE6E7F59AD}"/>
              </a:ext>
            </a:extLst>
          </p:cNvPr>
          <p:cNvSpPr txBox="1"/>
          <p:nvPr/>
        </p:nvSpPr>
        <p:spPr>
          <a:xfrm>
            <a:off x="611560" y="1124744"/>
            <a:ext cx="4320480" cy="48483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消費</a:t>
            </a:r>
            <a:endParaRPr lang="en-US" altLang="zh-TW" sz="1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6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月社零銷售 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MoM -0.12% 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不及預期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，主因為 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618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促銷提前到 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5/13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，預支消費力。獲舊換新補貼之家電、手機、電腦等銷售強勁，然未獲補貼之石油消費、服裝、化妝品皆乏力，凸顯財政補貼對其他消費領域的透支</a:t>
            </a: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投資</a:t>
            </a:r>
            <a:endParaRPr lang="en-US" altLang="zh-TW" sz="1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1~6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月固定資產投資累計 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YoY 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3.7% 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前 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4.0%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，仍主要受房地產投資 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-11.2%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拖累，而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新質生產力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儒軟體訊息技術、汽車、航太等則持穩於高位作為支撐</a:t>
            </a: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文字方塊 5">
            <a:hlinkClick r:id="rId3" action="ppaction://hlinksldjump"/>
            <a:extLst>
              <a:ext uri="{FF2B5EF4-FFF2-40B4-BE49-F238E27FC236}">
                <a16:creationId xmlns:a16="http://schemas.microsoft.com/office/drawing/2014/main" id="{F6886C1A-B861-43E1-9A66-11E2594E7086}"/>
              </a:ext>
            </a:extLst>
          </p:cNvPr>
          <p:cNvSpPr txBox="1"/>
          <p:nvPr/>
        </p:nvSpPr>
        <p:spPr>
          <a:xfrm>
            <a:off x="4283968" y="44624"/>
            <a:ext cx="43917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TW" altLang="en-US" sz="12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總經概覽 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結構性改革 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 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貨幣政策 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&amp; 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資金面分析 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利率市場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55D5114B-AC0E-4189-B643-A5BC65C4C326}"/>
              </a:ext>
            </a:extLst>
          </p:cNvPr>
          <p:cNvSpPr txBox="1"/>
          <p:nvPr/>
        </p:nvSpPr>
        <p:spPr>
          <a:xfrm>
            <a:off x="539552" y="5877272"/>
            <a:ext cx="81361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TW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資料來源：國家統計局、</a:t>
            </a:r>
            <a:r>
              <a:rPr lang="en-US" altLang="zh-TW" sz="12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MacroMicro</a:t>
            </a:r>
            <a:endParaRPr lang="en-US" altLang="zh-TW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8FB05D57-B431-4F59-9871-67874993A5B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3586" y="1340768"/>
            <a:ext cx="3671640" cy="2391273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23975997-9B6C-4059-A3C0-4DCC4ACF5FA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3586" y="3809164"/>
            <a:ext cx="3671640" cy="2391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5367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>
          <a:xfrm>
            <a:off x="8675688" y="6627637"/>
            <a:ext cx="468312" cy="215900"/>
          </a:xfrm>
        </p:spPr>
        <p:txBody>
          <a:bodyPr/>
          <a:lstStyle/>
          <a:p>
            <a:pPr>
              <a:defRPr/>
            </a:pPr>
            <a:fld id="{A71697D7-8013-4975-95E3-48F7F3F7499B}" type="slidenum">
              <a:rPr lang="zh-TW" altLang="en-US" smtClean="0">
                <a:solidFill>
                  <a:srgbClr val="000000"/>
                </a:solidFill>
              </a:rPr>
              <a:pPr>
                <a:defRPr/>
              </a:pPr>
              <a:t>5</a:t>
            </a:fld>
            <a:endParaRPr lang="en-US" altLang="zh-TW" dirty="0">
              <a:solidFill>
                <a:srgbClr val="000000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539552" y="497036"/>
            <a:ext cx="828092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400" b="1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勞動力市場仍穩健，然須關注服務性消費邊際轉弱之轉折點</a:t>
            </a:r>
            <a:endParaRPr lang="en-US" altLang="zh-TW" sz="2400" b="1" dirty="0">
              <a:solidFill>
                <a:srgbClr val="00000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801C8D31-7DB9-47F8-94EE-4FCE6E7F59AD}"/>
              </a:ext>
            </a:extLst>
          </p:cNvPr>
          <p:cNvSpPr txBox="1"/>
          <p:nvPr/>
        </p:nvSpPr>
        <p:spPr>
          <a:xfrm>
            <a:off x="611560" y="1052736"/>
            <a:ext cx="8064128" cy="2632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6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 月 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JOLTs 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職位空缺數低於預期、職位空缺率降至 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4.4%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，然對市場影響較過往小</a:t>
            </a:r>
            <a:endParaRPr lang="en-US" altLang="zh-TW" sz="1600" b="1" dirty="0">
              <a:latin typeface="微軟正黑體" panose="020B0604030504040204" pitchFamily="34" charset="-120"/>
              <a:ea typeface="微軟正黑體" panose="020B0604030504040204" pitchFamily="34" charset="-120"/>
              <a:sym typeface="Wingdings" panose="05000000000000000000" pitchFamily="2" charset="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6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 月職缺數降至 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744 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萬 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(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 前 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771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 萬 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)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 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略低於預期 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751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 萬；招聘數 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520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 萬 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(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 前 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547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 萬 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)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；自主離職及裁員數皆小幅降至 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314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 萬、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160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 萬 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(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 前 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327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 萬、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161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 萬 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整體使職位空缺率降至 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4.4%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 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(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 前 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4.6%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 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)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；裁員率持穩於 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1.0%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。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另觀察 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Beveridge Curve</a:t>
            </a:r>
            <a:r>
              <a:rPr lang="en-US" altLang="zh-TW" sz="1600" baseline="30000" dirty="0"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(1)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 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職位空缺數與失業人數比值仍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持穩於 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1.06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 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(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 前 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1.07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 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目前維繫消費動能主要仍為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股市的財富效果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，因此當市場有感修正時，消費者財務狀況與消費縮手，將使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必須商品端通膨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的問題浮現，服務業動能也將出現衰退</a:t>
            </a: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  <a:sym typeface="Wingdings" panose="05000000000000000000" pitchFamily="2" charset="2"/>
            </a:endParaRPr>
          </a:p>
        </p:txBody>
      </p:sp>
      <p:sp>
        <p:nvSpPr>
          <p:cNvPr id="6" name="文字方塊 5">
            <a:hlinkClick r:id="rId3" action="ppaction://hlinksldjump"/>
            <a:extLst>
              <a:ext uri="{FF2B5EF4-FFF2-40B4-BE49-F238E27FC236}">
                <a16:creationId xmlns:a16="http://schemas.microsoft.com/office/drawing/2014/main" id="{FCBC5E6D-E129-4B8A-8E8D-A7582835E207}"/>
              </a:ext>
            </a:extLst>
          </p:cNvPr>
          <p:cNvSpPr txBox="1"/>
          <p:nvPr/>
        </p:nvSpPr>
        <p:spPr>
          <a:xfrm>
            <a:off x="3131840" y="44624"/>
            <a:ext cx="55438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市場總評 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12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最新資訊 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 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本週重要數據 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 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財政部融資計畫 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通膨預期 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 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情境分析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FD604C1F-8138-4C66-85E9-A57F856C0DE1}"/>
              </a:ext>
            </a:extLst>
          </p:cNvPr>
          <p:cNvSpPr txBox="1"/>
          <p:nvPr/>
        </p:nvSpPr>
        <p:spPr>
          <a:xfrm>
            <a:off x="539552" y="5805264"/>
            <a:ext cx="83529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TW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註：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1.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將失業率放置橫軸，空缺率放置縱軸，便能發現兩個比率呈現負相關，描繪這種負相關的曲線就是</a:t>
            </a:r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貝佛里奇曲線</a:t>
            </a:r>
            <a:endParaRPr lang="en-US" altLang="zh-TW" sz="1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資料來源：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Reuters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、李其展的外匯交易致勝兵法</a:t>
            </a:r>
            <a:endParaRPr lang="en-US" altLang="zh-TW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248AE861-C5EB-4FF1-AE2C-5898B2850BE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461" y="3685123"/>
            <a:ext cx="3686539" cy="2073678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4DB71696-CBE5-4A5B-900C-FBC053C3165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685123"/>
            <a:ext cx="3686539" cy="2073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42730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>
          <a:xfrm>
            <a:off x="8675688" y="6627637"/>
            <a:ext cx="468312" cy="215900"/>
          </a:xfrm>
        </p:spPr>
        <p:txBody>
          <a:bodyPr/>
          <a:lstStyle/>
          <a:p>
            <a:pPr>
              <a:defRPr/>
            </a:pPr>
            <a:fld id="{A71697D7-8013-4975-95E3-48F7F3F7499B}" type="slidenum">
              <a:rPr lang="zh-TW" altLang="en-US" smtClean="0">
                <a:solidFill>
                  <a:srgbClr val="000000"/>
                </a:solidFill>
              </a:rPr>
              <a:pPr>
                <a:defRPr/>
              </a:pPr>
              <a:t>50</a:t>
            </a:fld>
            <a:endParaRPr lang="en-US" altLang="zh-TW" dirty="0">
              <a:solidFill>
                <a:srgbClr val="000000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539552" y="497036"/>
            <a:ext cx="813613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400" b="1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決策層持續改革經濟結構，民間信心之最壞谷底已過</a:t>
            </a:r>
            <a:endParaRPr lang="en-US" altLang="zh-TW" sz="2400" b="1" dirty="0">
              <a:solidFill>
                <a:srgbClr val="00000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801C8D31-7DB9-47F8-94EE-4FCE6E7F59AD}"/>
              </a:ext>
            </a:extLst>
          </p:cNvPr>
          <p:cNvSpPr txBox="1"/>
          <p:nvPr/>
        </p:nvSpPr>
        <p:spPr>
          <a:xfrm>
            <a:off x="611560" y="1124744"/>
            <a:ext cx="4320480" cy="5217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政府強化支持高科技，民營企業重拾信心</a:t>
            </a:r>
            <a:endParaRPr lang="en-US" altLang="zh-TW" sz="1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4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月通過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《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民營經濟促進法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》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，是中國政府首次從立法層面保障民營經濟</a:t>
            </a: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中、美政策不確定性指數相減後的差值，在 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2025/2 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後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由正翻負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，顯示此時</a:t>
            </a:r>
            <a:r>
              <a:rPr lang="zh-TW" altLang="en-US" sz="16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中國比美國在政策上更具有確定性</a:t>
            </a:r>
            <a:endParaRPr lang="en-US" altLang="zh-TW" sz="1600" b="1" dirty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固定資產投資中房市之去槓桿正在進行</a:t>
            </a:r>
            <a:endParaRPr lang="en-US" altLang="zh-TW" sz="1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新</a:t>
            </a:r>
            <a:r>
              <a:rPr lang="en-US" altLang="zh-TW" sz="1600" baseline="30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(1)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舊動能的差異同時反映在 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PMI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和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工業生產指數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，其中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高技術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及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裝備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製造業佔比從 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2012 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年 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9.4%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28.0% 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上升至 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2024 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年的 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16.3%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34.6%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引領 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AI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發展的互聯網巨頭</a:t>
            </a:r>
            <a:r>
              <a:rPr lang="en-US" altLang="zh-TW" sz="1600" baseline="30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(2)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，近三年資本支出 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CAGR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加速達 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60%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以上</a:t>
            </a: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55D5114B-AC0E-4189-B643-A5BC65C4C326}"/>
              </a:ext>
            </a:extLst>
          </p:cNvPr>
          <p:cNvSpPr txBox="1"/>
          <p:nvPr/>
        </p:nvSpPr>
        <p:spPr>
          <a:xfrm>
            <a:off x="539552" y="5877272"/>
            <a:ext cx="81361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TW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註：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1. 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新經濟相關的工業品：電動車、鋰電池、工業機器人、積體電路、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AI 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伺服器；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2. 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阿里巴巴、騰訊、百度</a:t>
            </a:r>
            <a:endParaRPr lang="en-US" altLang="zh-TW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資料來源：國家統計局、</a:t>
            </a:r>
            <a:r>
              <a:rPr lang="en-US" altLang="zh-TW" sz="12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MacroMicro</a:t>
            </a:r>
            <a:endParaRPr lang="en-US" altLang="zh-TW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A5DDE0F-9F14-4F90-8A22-BB15AD62E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6677" y="3429000"/>
            <a:ext cx="3567771" cy="2582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高盛">
            <a:extLst>
              <a:ext uri="{FF2B5EF4-FFF2-40B4-BE49-F238E27FC236}">
                <a16:creationId xmlns:a16="http://schemas.microsoft.com/office/drawing/2014/main" id="{159DB9C1-3BA8-42CE-9A98-9D3CE281A3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6677" y="1134114"/>
            <a:ext cx="3570071" cy="2274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文字方塊 10">
            <a:hlinkClick r:id="rId5" action="ppaction://hlinksldjump"/>
            <a:extLst>
              <a:ext uri="{FF2B5EF4-FFF2-40B4-BE49-F238E27FC236}">
                <a16:creationId xmlns:a16="http://schemas.microsoft.com/office/drawing/2014/main" id="{37138629-A276-48A3-90DA-963CF87F3C6D}"/>
              </a:ext>
            </a:extLst>
          </p:cNvPr>
          <p:cNvSpPr txBox="1"/>
          <p:nvPr/>
        </p:nvSpPr>
        <p:spPr>
          <a:xfrm>
            <a:off x="4283968" y="44624"/>
            <a:ext cx="43917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總經概覽</a:t>
            </a:r>
            <a:r>
              <a:rPr lang="zh-TW" altLang="en-US" sz="12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12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結構性改革 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 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貨幣政策 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&amp; 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資金面分析 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利率市場</a:t>
            </a:r>
          </a:p>
        </p:txBody>
      </p:sp>
    </p:spTree>
    <p:extLst>
      <p:ext uri="{BB962C8B-B14F-4D97-AF65-F5344CB8AC3E}">
        <p14:creationId xmlns:p14="http://schemas.microsoft.com/office/powerpoint/2010/main" val="162541829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>
          <a:xfrm>
            <a:off x="8675688" y="6627637"/>
            <a:ext cx="468312" cy="215900"/>
          </a:xfrm>
        </p:spPr>
        <p:txBody>
          <a:bodyPr/>
          <a:lstStyle/>
          <a:p>
            <a:pPr>
              <a:defRPr/>
            </a:pPr>
            <a:fld id="{A71697D7-8013-4975-95E3-48F7F3F7499B}" type="slidenum">
              <a:rPr lang="zh-TW" altLang="en-US" smtClean="0">
                <a:solidFill>
                  <a:srgbClr val="000000"/>
                </a:solidFill>
              </a:rPr>
              <a:pPr>
                <a:defRPr/>
              </a:pPr>
              <a:t>51</a:t>
            </a:fld>
            <a:endParaRPr lang="en-US" altLang="zh-TW" dirty="0">
              <a:solidFill>
                <a:srgbClr val="000000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539552" y="497036"/>
            <a:ext cx="813613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400" b="1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新經濟生產力依賴政策支持，尚未傳導至實際收入與購買力</a:t>
            </a:r>
            <a:endParaRPr lang="en-US" altLang="zh-TW" sz="2400" b="1" dirty="0">
              <a:solidFill>
                <a:srgbClr val="00000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801C8D31-7DB9-47F8-94EE-4FCE6E7F59AD}"/>
              </a:ext>
            </a:extLst>
          </p:cNvPr>
          <p:cNvSpPr txBox="1"/>
          <p:nvPr/>
        </p:nvSpPr>
        <p:spPr>
          <a:xfrm>
            <a:off x="611560" y="1124744"/>
            <a:ext cx="8064128" cy="48483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重點科技領域對美國的追趕速度</a:t>
            </a:r>
            <a:endParaRPr lang="en-US" altLang="zh-TW" sz="1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中國企業開發的 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AI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LLM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已跟美國達同一數量級，且困擾美、歐發展 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AI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的電力，對中國來說從來不是問題，但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半導體自主能力</a:t>
            </a:r>
            <a:r>
              <a:rPr lang="en-US" altLang="zh-TW" sz="1600" b="1" baseline="30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(1)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仍是一大軟肋</a:t>
            </a: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新經濟投入比重須持續攀升，並有效創造需求</a:t>
            </a:r>
            <a:endParaRPr lang="en-US" altLang="zh-TW" sz="1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新質生產力的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資本投入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近年跳升，但勞動人口投入及薪資自 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2022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年後則呈下行趨勢，顯示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新經濟景氣尚未同步挹注到就業市場和居民的收入預期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，這背後反應中國常年以來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重供給端、輕需求端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的政策慣性</a:t>
            </a: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總投資回報率觸底改善，然薪資成長和消費者信心仍處低位，新經濟尚未轉換成消費</a:t>
            </a:r>
            <a:endParaRPr lang="en-US" altLang="zh-TW" sz="1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當前每小時實質產出僅不到美國的 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25%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、人均 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GDP 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更只有美國的 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15%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2021 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年後甚至呈下降趨勢，這也是中國相對美國在經濟結構上的硬傷</a:t>
            </a: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一但生產力透過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薪資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等管道回饋至家庭單位，新經濟活力不再局限於資本和技術的投入，便能達到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產業升級、消費也升級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的狀況，真正改善中國長期依賴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投資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與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出口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，進而將投資驅動的經濟結構轉為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消費驅動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，也就是所謂的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內循環</a:t>
            </a:r>
            <a:endParaRPr lang="en-US" altLang="zh-TW" sz="1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55D5114B-AC0E-4189-B643-A5BC65C4C326}"/>
              </a:ext>
            </a:extLst>
          </p:cNvPr>
          <p:cNvSpPr txBox="1"/>
          <p:nvPr/>
        </p:nvSpPr>
        <p:spPr>
          <a:xfrm>
            <a:off x="539552" y="5877272"/>
            <a:ext cx="81361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TW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註：近幾年中國半導體在存儲器、 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CPU 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 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GPU 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等領域的國產化比率仍不高，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2024 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年平均約 </a:t>
            </a:r>
            <a:r>
              <a:rPr lang="en-US" altLang="zh-TW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10% ~ 30% </a:t>
            </a:r>
          </a:p>
          <a:p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資料來源：國家統計局、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Epoch AI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Semi Analysis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12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MacroMicro</a:t>
            </a:r>
            <a:endParaRPr lang="en-US" altLang="zh-TW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文字方塊 9">
            <a:hlinkClick r:id="rId3" action="ppaction://hlinksldjump"/>
            <a:extLst>
              <a:ext uri="{FF2B5EF4-FFF2-40B4-BE49-F238E27FC236}">
                <a16:creationId xmlns:a16="http://schemas.microsoft.com/office/drawing/2014/main" id="{BDB25EDA-38EB-43D8-B6AD-64F1F46C683D}"/>
              </a:ext>
            </a:extLst>
          </p:cNvPr>
          <p:cNvSpPr txBox="1"/>
          <p:nvPr/>
        </p:nvSpPr>
        <p:spPr>
          <a:xfrm>
            <a:off x="4283968" y="44624"/>
            <a:ext cx="43917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總經概覽</a:t>
            </a:r>
            <a:r>
              <a:rPr lang="zh-TW" altLang="en-US" sz="12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12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結構性改革 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 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貨幣政策 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&amp; 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資金面分析 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利率市場</a:t>
            </a:r>
          </a:p>
        </p:txBody>
      </p:sp>
    </p:spTree>
    <p:extLst>
      <p:ext uri="{BB962C8B-B14F-4D97-AF65-F5344CB8AC3E}">
        <p14:creationId xmlns:p14="http://schemas.microsoft.com/office/powerpoint/2010/main" val="383488732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>
          <a:xfrm>
            <a:off x="8675688" y="6627637"/>
            <a:ext cx="468312" cy="215900"/>
          </a:xfrm>
        </p:spPr>
        <p:txBody>
          <a:bodyPr/>
          <a:lstStyle/>
          <a:p>
            <a:pPr>
              <a:defRPr/>
            </a:pPr>
            <a:fld id="{A71697D7-8013-4975-95E3-48F7F3F7499B}" type="slidenum">
              <a:rPr lang="zh-TW" altLang="en-US" smtClean="0">
                <a:solidFill>
                  <a:srgbClr val="000000"/>
                </a:solidFill>
              </a:rPr>
              <a:pPr>
                <a:defRPr/>
              </a:pPr>
              <a:t>52</a:t>
            </a:fld>
            <a:endParaRPr lang="en-US" altLang="zh-TW" dirty="0">
              <a:solidFill>
                <a:srgbClr val="000000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539552" y="497036"/>
            <a:ext cx="813613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400" b="1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貨幣寬鬆空間邊際遞減，企業動用資金之信心初步修復</a:t>
            </a:r>
            <a:endParaRPr lang="en-US" altLang="zh-TW" sz="2400" b="1" dirty="0">
              <a:solidFill>
                <a:srgbClr val="00000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801C8D31-7DB9-47F8-94EE-4FCE6E7F59AD}"/>
              </a:ext>
            </a:extLst>
          </p:cNvPr>
          <p:cNvSpPr txBox="1"/>
          <p:nvPr/>
        </p:nvSpPr>
        <p:spPr>
          <a:xfrm>
            <a:off x="611560" y="1124744"/>
            <a:ext cx="5400600" cy="2632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中國 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1Y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5Y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LPR YTD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分別連同 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OMO</a:t>
            </a:r>
            <a:r>
              <a:rPr lang="en-US" altLang="zh-TW" sz="1600" b="1" baseline="30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(1)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降息 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10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bp 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來到 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3.0%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3.5%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；然各年期 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LPR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Swap Rate 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緩步走升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，顯示人行降息週期已近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尾聲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，市場對經濟之預期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反轉</a:t>
            </a:r>
            <a:endParaRPr lang="en-US" altLang="zh-TW" sz="1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中國貨幣政策早已陷入流動性陷阱，更應關注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財政政策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，如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中央槓桿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超長期國債之發力，及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地方政府化債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之情形</a:t>
            </a: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企業活期存款增速持續回穩，社會融資、 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M1 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增速步入回暖通道，凸顯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資金面改善、信心問題已過最壞谷底</a:t>
            </a:r>
            <a:endParaRPr lang="en-US" altLang="zh-TW" sz="1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55D5114B-AC0E-4189-B643-A5BC65C4C326}"/>
              </a:ext>
            </a:extLst>
          </p:cNvPr>
          <p:cNvSpPr txBox="1"/>
          <p:nvPr/>
        </p:nvSpPr>
        <p:spPr>
          <a:xfrm>
            <a:off x="539552" y="5733256"/>
            <a:ext cx="81361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TW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註：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1. 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人行以</a:t>
            </a:r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七天期逆回購利率 </a:t>
            </a:r>
            <a:r>
              <a:rPr lang="en-US" altLang="zh-TW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(OMO) 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作為貨幣政策傳導的中樞指標，減去 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 bp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後為隔夜</a:t>
            </a:r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正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回購利率（用於</a:t>
            </a:r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回收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資金），加上 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50 bp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後為隔夜</a:t>
            </a:r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逆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回購利率（用於</a:t>
            </a:r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釋放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資金）；市場候選基準利率為 </a:t>
            </a:r>
            <a:r>
              <a:rPr lang="en-US" altLang="zh-TW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DR007</a:t>
            </a:r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Shibor7D</a:t>
            </a:r>
          </a:p>
          <a:p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資料來源：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PBOC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12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MacroMicro</a:t>
            </a:r>
            <a:endParaRPr lang="en-US" altLang="zh-TW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文字方塊 9">
            <a:hlinkClick r:id="rId3" action="ppaction://hlinksldjump"/>
            <a:extLst>
              <a:ext uri="{FF2B5EF4-FFF2-40B4-BE49-F238E27FC236}">
                <a16:creationId xmlns:a16="http://schemas.microsoft.com/office/drawing/2014/main" id="{BDB25EDA-38EB-43D8-B6AD-64F1F46C683D}"/>
              </a:ext>
            </a:extLst>
          </p:cNvPr>
          <p:cNvSpPr txBox="1"/>
          <p:nvPr/>
        </p:nvSpPr>
        <p:spPr>
          <a:xfrm>
            <a:off x="4283968" y="44624"/>
            <a:ext cx="43917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總經概覽</a:t>
            </a:r>
            <a:r>
              <a:rPr lang="zh-TW" altLang="en-US" sz="12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結構性改革 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 </a:t>
            </a:r>
            <a:r>
              <a:rPr lang="zh-TW" altLang="en-US" sz="12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貨幣政策 </a:t>
            </a:r>
            <a:r>
              <a:rPr lang="en-US" altLang="zh-TW" sz="12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&amp; </a:t>
            </a:r>
            <a:r>
              <a:rPr lang="zh-TW" altLang="en-US" sz="12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資金面分析 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利率市場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F1E56894-CFD1-4711-9CAF-E7D83A5636F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3796008"/>
            <a:ext cx="3508779" cy="1973688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AA570358-CBA5-4316-AEB3-0DD7F5910EE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6908" y="3789040"/>
            <a:ext cx="3508779" cy="1973688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DA4B7539-BB06-4637-A846-BB18C4A2DF2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7707" y="1095272"/>
            <a:ext cx="2607980" cy="2607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95206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>
          <a:xfrm>
            <a:off x="8675688" y="6627637"/>
            <a:ext cx="468312" cy="215900"/>
          </a:xfrm>
        </p:spPr>
        <p:txBody>
          <a:bodyPr/>
          <a:lstStyle/>
          <a:p>
            <a:pPr>
              <a:defRPr/>
            </a:pPr>
            <a:fld id="{A71697D7-8013-4975-95E3-48F7F3F7499B}" type="slidenum">
              <a:rPr lang="zh-TW" altLang="en-US" smtClean="0">
                <a:solidFill>
                  <a:srgbClr val="000000"/>
                </a:solidFill>
              </a:rPr>
              <a:pPr>
                <a:defRPr/>
              </a:pPr>
              <a:t>53</a:t>
            </a:fld>
            <a:endParaRPr lang="en-US" altLang="zh-TW" dirty="0">
              <a:solidFill>
                <a:srgbClr val="000000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539552" y="497036"/>
            <a:ext cx="813613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400" b="1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長率觸底反轉，</a:t>
            </a:r>
            <a:r>
              <a:rPr lang="en-US" altLang="zh-TW" sz="2400" b="1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YC</a:t>
            </a:r>
            <a:r>
              <a:rPr lang="zh-TW" altLang="en-US" sz="2400" b="1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 已擺脫 </a:t>
            </a:r>
            <a:r>
              <a:rPr lang="en-US" altLang="zh-TW" sz="2400" b="1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YTD</a:t>
            </a:r>
            <a:r>
              <a:rPr lang="zh-TW" altLang="en-US" sz="2400" b="1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 以來 </a:t>
            </a:r>
            <a:r>
              <a:rPr lang="en-US" altLang="zh-TW" sz="2400" b="1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Flatten </a:t>
            </a:r>
            <a:r>
              <a:rPr lang="zh-TW" altLang="en-US" sz="2400" b="1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趨勢</a:t>
            </a:r>
            <a:endParaRPr lang="en-US" altLang="zh-TW" sz="2400" b="1" dirty="0">
              <a:solidFill>
                <a:srgbClr val="00000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801C8D31-7DB9-47F8-94EE-4FCE6E7F59AD}"/>
              </a:ext>
            </a:extLst>
          </p:cNvPr>
          <p:cNvSpPr txBox="1"/>
          <p:nvPr/>
        </p:nvSpPr>
        <p:spPr>
          <a:xfrm>
            <a:off x="611560" y="1124744"/>
            <a:ext cx="8064128" cy="55870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基本面</a:t>
            </a:r>
            <a:endParaRPr lang="en-US" altLang="zh-TW" sz="1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消費品換新補貼 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1H25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已投入 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1,620 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億人民幣，下半年還有 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1,380 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億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的額度</a:t>
            </a: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可從資金面反推企業投資情緒、居民消費信心，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整體而言較美國市場可控</a:t>
            </a:r>
            <a:endParaRPr lang="en-US" altLang="zh-TW" sz="1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市場短期基準利率 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DR007</a:t>
            </a:r>
            <a:r>
              <a:rPr lang="en-US" altLang="zh-TW" sz="1600" b="1" baseline="30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(1)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1600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Shibor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7D</a:t>
            </a:r>
            <a:r>
              <a:rPr lang="en-US" altLang="zh-TW" sz="1600" b="1" baseline="30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(2)</a:t>
            </a:r>
            <a:r>
              <a:rPr lang="zh-TW" altLang="en-US" sz="1600" b="1" baseline="30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近期市場利率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靠近 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OMO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，整體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偏寬鬆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，關注月底季節性跳升加上美元偏弱是否構成 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CNY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短期利多，即便 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DXY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近期回穩，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USDCNH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上週四至今仍大漲 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320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點</a:t>
            </a: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LPR Swap 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短端仍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微幅倒掛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，然 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3s/5s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呈現 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Normal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且 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Spread 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已稍拉開</a:t>
            </a: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上週 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5Y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LPR Swap Rate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一度跳升至 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3.22%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，目前回穩至 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2.75%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。留意市場提前 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price in 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中國經濟好轉，可能將體現於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中長端利率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上</a:t>
            </a: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中債 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10Y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30Y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近期中央財政支出預期發力，皆呈擺脫原先盤整區間之勢，分別向上測試 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1.8%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2.0%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壓力；待美關稅明朗後，美中 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10Y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利差近期回測 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250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~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270 bp 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區間</a:t>
            </a: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1s/10s 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自 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5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月至今已 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Steepen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達約 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bp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，長期趨勢下有利資金周轉提升</a:t>
            </a: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55D5114B-AC0E-4189-B643-A5BC65C4C326}"/>
              </a:ext>
            </a:extLst>
          </p:cNvPr>
          <p:cNvSpPr txBox="1"/>
          <p:nvPr/>
        </p:nvSpPr>
        <p:spPr>
          <a:xfrm>
            <a:off x="539552" y="5877272"/>
            <a:ext cx="81361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TW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註：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1.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DR007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：銀行間債券質押式回購利率；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2. </a:t>
            </a:r>
            <a:r>
              <a:rPr lang="en-US" altLang="zh-TW" sz="12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Shibor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7D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：上海人民幣拆放利率 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7 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天期</a:t>
            </a:r>
            <a:endParaRPr lang="en-US" altLang="zh-TW" sz="1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資料來源：國家統計局、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Epoch AI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Semi Analysis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12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MacroMicro</a:t>
            </a:r>
            <a:endParaRPr lang="en-US" altLang="zh-TW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文字方塊 9">
            <a:hlinkClick r:id="rId3" action="ppaction://hlinksldjump"/>
            <a:extLst>
              <a:ext uri="{FF2B5EF4-FFF2-40B4-BE49-F238E27FC236}">
                <a16:creationId xmlns:a16="http://schemas.microsoft.com/office/drawing/2014/main" id="{BDB25EDA-38EB-43D8-B6AD-64F1F46C683D}"/>
              </a:ext>
            </a:extLst>
          </p:cNvPr>
          <p:cNvSpPr txBox="1"/>
          <p:nvPr/>
        </p:nvSpPr>
        <p:spPr>
          <a:xfrm>
            <a:off x="4283968" y="44624"/>
            <a:ext cx="43917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總經概覽</a:t>
            </a:r>
            <a:r>
              <a:rPr lang="zh-TW" altLang="en-US" sz="12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結構性改革 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 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貨幣政策 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&amp; 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資金面分析 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12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利率市場</a:t>
            </a:r>
          </a:p>
        </p:txBody>
      </p:sp>
    </p:spTree>
    <p:extLst>
      <p:ext uri="{BB962C8B-B14F-4D97-AF65-F5344CB8AC3E}">
        <p14:creationId xmlns:p14="http://schemas.microsoft.com/office/powerpoint/2010/main" val="39139371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>
          <a:xfrm>
            <a:off x="8675688" y="6627637"/>
            <a:ext cx="468312" cy="215900"/>
          </a:xfrm>
        </p:spPr>
        <p:txBody>
          <a:bodyPr/>
          <a:lstStyle/>
          <a:p>
            <a:pPr>
              <a:defRPr/>
            </a:pPr>
            <a:fld id="{A71697D7-8013-4975-95E3-48F7F3F7499B}" type="slidenum">
              <a:rPr lang="zh-TW" altLang="en-US" smtClean="0">
                <a:solidFill>
                  <a:srgbClr val="000000"/>
                </a:solidFill>
              </a:rPr>
              <a:pPr>
                <a:defRPr/>
              </a:pPr>
              <a:t>6</a:t>
            </a:fld>
            <a:endParaRPr lang="en-US" altLang="zh-TW" dirty="0">
              <a:solidFill>
                <a:srgbClr val="000000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539552" y="497036"/>
            <a:ext cx="828092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400" b="1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中美關稅實施再延長，持續遞延對美消費者的傷害</a:t>
            </a:r>
            <a:endParaRPr lang="en-US" altLang="zh-TW" sz="2400" b="1" dirty="0">
              <a:solidFill>
                <a:srgbClr val="00000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801C8D31-7DB9-47F8-94EE-4FCE6E7F59AD}"/>
              </a:ext>
            </a:extLst>
          </p:cNvPr>
          <p:cNvSpPr txBox="1"/>
          <p:nvPr/>
        </p:nvSpPr>
        <p:spPr>
          <a:xfrm>
            <a:off x="611560" y="1052736"/>
            <a:ext cx="8064128" cy="2262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中美談判暫無實質突破，雙方同意延長關稅休兵期</a:t>
            </a:r>
            <a:endParaRPr lang="en-US" altLang="zh-TW" sz="1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美國財政部長 </a:t>
            </a:r>
            <a:r>
              <a:rPr lang="en-US" altLang="zh-TW" sz="16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Bessent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與中國副總理何立峰於瑞典 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4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天會談，為 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Trump 4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月宣布對等關稅以來，自 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5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月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日內瓦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與 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6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月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倫敦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後，美中第 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 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輪協商。昨日甫落幕</a:t>
            </a: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中方代表說明雙方同意延長關稅休兵期，但 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Trump 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似乎尚未答應是否延長，而延遲多久也尚未公布。目前交易方向為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關稅談判明朗 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卡關 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 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經濟不確定性降低 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(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 升高 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)  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債券殖利率上揚 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(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 回落 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)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。而市場對目前談判僵局呈偏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悲觀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解讀</a:t>
            </a: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  <a:sym typeface="Wingdings" panose="05000000000000000000" pitchFamily="2" charset="2"/>
            </a:endParaRPr>
          </a:p>
        </p:txBody>
      </p:sp>
      <p:sp>
        <p:nvSpPr>
          <p:cNvPr id="6" name="文字方塊 5">
            <a:hlinkClick r:id="rId3" action="ppaction://hlinksldjump"/>
            <a:extLst>
              <a:ext uri="{FF2B5EF4-FFF2-40B4-BE49-F238E27FC236}">
                <a16:creationId xmlns:a16="http://schemas.microsoft.com/office/drawing/2014/main" id="{FCBC5E6D-E129-4B8A-8E8D-A7582835E207}"/>
              </a:ext>
            </a:extLst>
          </p:cNvPr>
          <p:cNvSpPr txBox="1"/>
          <p:nvPr/>
        </p:nvSpPr>
        <p:spPr>
          <a:xfrm>
            <a:off x="3131840" y="44624"/>
            <a:ext cx="55438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市場總評 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12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最新資訊 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 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本週重要數據 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 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財政部融資計畫 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通膨預期 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 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情境分析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FD604C1F-8138-4C66-85E9-A57F856C0DE1}"/>
              </a:ext>
            </a:extLst>
          </p:cNvPr>
          <p:cNvSpPr txBox="1"/>
          <p:nvPr/>
        </p:nvSpPr>
        <p:spPr>
          <a:xfrm>
            <a:off x="539552" y="5694347"/>
            <a:ext cx="83529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TW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註：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1.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關稅從 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25%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降至 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15%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；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5/14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日內瓦會談後，美對中關稅從 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125% 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短暫豁免 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90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天至 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10%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，並保留 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20% 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芬太尼關稅，合計加徵 </a:t>
            </a:r>
            <a:r>
              <a:rPr lang="en-US" altLang="zh-TW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30%</a:t>
            </a:r>
          </a:p>
          <a:p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資料來源：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Reuters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The Conference Board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NBER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、李其展的外匯交易致勝兵法</a:t>
            </a:r>
            <a:endParaRPr lang="en-US" altLang="zh-TW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146" name="Picture 2" descr=" alt=">
            <a:extLst>
              <a:ext uri="{FF2B5EF4-FFF2-40B4-BE49-F238E27FC236}">
                <a16:creationId xmlns:a16="http://schemas.microsoft.com/office/drawing/2014/main" id="{558E0058-C2A1-42F0-BD0F-F19C774776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5" y="3303148"/>
            <a:ext cx="4247704" cy="2582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3F15B07C-6E96-4906-A5C0-1D3684F5EF50}"/>
              </a:ext>
            </a:extLst>
          </p:cNvPr>
          <p:cNvSpPr txBox="1"/>
          <p:nvPr/>
        </p:nvSpPr>
        <p:spPr>
          <a:xfrm>
            <a:off x="611560" y="3409763"/>
            <a:ext cx="3816425" cy="18937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美國經濟諮商局 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7 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月消費者信心 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97.2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 小幅回升</a:t>
            </a:r>
            <a:endParaRPr lang="en-US" altLang="zh-TW" sz="1600" b="1" dirty="0">
              <a:latin typeface="微軟正黑體" panose="020B0604030504040204" pitchFamily="34" charset="-120"/>
              <a:ea typeface="微軟正黑體" panose="020B0604030504040204" pitchFamily="34" charset="-120"/>
              <a:sym typeface="Wingdings" panose="05000000000000000000" pitchFamily="2" charset="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未來 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6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 個月預期指數也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回升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至 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74.4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 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(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 前 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69.9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 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)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，然仍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低於 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80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 的衰退警戒線</a:t>
            </a:r>
            <a:endParaRPr lang="en-US" altLang="zh-TW" sz="1600" b="1" dirty="0">
              <a:latin typeface="微軟正黑體" panose="020B0604030504040204" pitchFamily="34" charset="-120"/>
              <a:ea typeface="微軟正黑體" panose="020B0604030504040204" pitchFamily="34" charset="-120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1155832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>
          <a:xfrm>
            <a:off x="8675688" y="6627637"/>
            <a:ext cx="468312" cy="215900"/>
          </a:xfrm>
        </p:spPr>
        <p:txBody>
          <a:bodyPr/>
          <a:lstStyle/>
          <a:p>
            <a:pPr>
              <a:defRPr/>
            </a:pPr>
            <a:fld id="{A71697D7-8013-4975-95E3-48F7F3F7499B}" type="slidenum">
              <a:rPr lang="zh-TW" altLang="en-US" smtClean="0">
                <a:solidFill>
                  <a:srgbClr val="000000"/>
                </a:solidFill>
              </a:rPr>
              <a:pPr>
                <a:defRPr/>
              </a:pPr>
              <a:t>7</a:t>
            </a:fld>
            <a:endParaRPr lang="en-US" altLang="zh-TW" dirty="0">
              <a:solidFill>
                <a:srgbClr val="000000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539552" y="497036"/>
            <a:ext cx="828092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400" b="1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財政部發債量基本符合預期，</a:t>
            </a:r>
            <a:r>
              <a:rPr lang="en-US" altLang="zh-TW" sz="2400" b="1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Q3</a:t>
            </a:r>
            <a:r>
              <a:rPr lang="zh-TW" altLang="en-US" sz="2400" b="1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 為流動性較為緊縮之時期</a:t>
            </a:r>
            <a:endParaRPr lang="en-US" altLang="zh-TW" sz="2400" b="1" dirty="0">
              <a:solidFill>
                <a:srgbClr val="00000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801C8D31-7DB9-47F8-94EE-4FCE6E7F59AD}"/>
              </a:ext>
            </a:extLst>
          </p:cNvPr>
          <p:cNvSpPr txBox="1"/>
          <p:nvPr/>
        </p:nvSpPr>
        <p:spPr>
          <a:xfrm>
            <a:off x="611560" y="1052736"/>
            <a:ext cx="8064128" cy="18937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美國財政部 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Q3 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預計融資約 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兆美金、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Q4 5,900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億；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TGA 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季底目標皆維持 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8,500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億</a:t>
            </a:r>
            <a:endParaRPr lang="en-US" altLang="zh-TW" sz="1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Q3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發債金額略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低於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JP Morgan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預估 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1.087 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兆；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Q4 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則略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高於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預估 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5,720 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億。扣除回補 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TGA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金額，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Q2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Q3 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融資分別高於 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600 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億、低於 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560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億。整體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符合預期</a:t>
            </a:r>
            <a:endParaRPr lang="en-US" altLang="zh-TW" sz="1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週三晚間將進一步公布各年券發行量之細節。目前 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ON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RRP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仍有 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1,705 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億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尚屬充裕，關注 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MMF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之需求是否能吸收 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T-Bills 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增發量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 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FFR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仍處高位下應沒問題</a:t>
            </a: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文字方塊 5">
            <a:hlinkClick r:id="rId3" action="ppaction://hlinksldjump"/>
            <a:extLst>
              <a:ext uri="{FF2B5EF4-FFF2-40B4-BE49-F238E27FC236}">
                <a16:creationId xmlns:a16="http://schemas.microsoft.com/office/drawing/2014/main" id="{FCBC5E6D-E129-4B8A-8E8D-A7582835E207}"/>
              </a:ext>
            </a:extLst>
          </p:cNvPr>
          <p:cNvSpPr txBox="1"/>
          <p:nvPr/>
        </p:nvSpPr>
        <p:spPr>
          <a:xfrm>
            <a:off x="3131840" y="44624"/>
            <a:ext cx="55438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市場總評 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12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最新資訊 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 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本週重要數據 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 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財政部融資計畫 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通膨預期 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 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情境分析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FD604C1F-8138-4C66-85E9-A57F856C0DE1}"/>
              </a:ext>
            </a:extLst>
          </p:cNvPr>
          <p:cNvSpPr txBox="1"/>
          <p:nvPr/>
        </p:nvSpPr>
        <p:spPr>
          <a:xfrm>
            <a:off x="539552" y="5353729"/>
            <a:ext cx="83529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TW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註：「</a:t>
            </a:r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私人持有的淨可市場借款 </a:t>
            </a:r>
            <a:r>
              <a:rPr lang="en-US" altLang="zh-TW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Private-held net marketable borrowings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」不包含 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Fed 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持有的國債再融資 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rollovers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（即拍賣「</a:t>
            </a:r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加碼 </a:t>
            </a:r>
            <a:r>
              <a:rPr lang="en-US" altLang="zh-TW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add-ons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」），但包含因 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Fed 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贖回國債 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 </a:t>
            </a:r>
            <a:r>
              <a:rPr lang="en-US" altLang="zh-TW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SOMA Redemptions 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 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所需的融資。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Fed 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在二級市場買入國債不會直接影響此數據，但若這些國債到期時 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Fed 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選擇不贖回，則在拍賣規模不變的情況下，會提高加碼金額，使政府能籌得更多現金。此外，回購操作 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Buybacks 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對「私人持有的淨可市場借款」</a:t>
            </a:r>
            <a:r>
              <a:rPr lang="zh-TW" altLang="en-US" sz="1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影響不大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，因為被回購的國債會由新發行的替代</a:t>
            </a:r>
            <a:endParaRPr lang="en-US" altLang="zh-TW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資料來源：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U.S. Department of the Treasury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NY Fed</a:t>
            </a:r>
          </a:p>
        </p:txBody>
      </p:sp>
      <p:graphicFrame>
        <p:nvGraphicFramePr>
          <p:cNvPr id="7" name="表格 9">
            <a:extLst>
              <a:ext uri="{FF2B5EF4-FFF2-40B4-BE49-F238E27FC236}">
                <a16:creationId xmlns:a16="http://schemas.microsoft.com/office/drawing/2014/main" id="{E31D647D-38A6-4208-936F-A9A491338D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3332296"/>
              </p:ext>
            </p:extLst>
          </p:nvPr>
        </p:nvGraphicFramePr>
        <p:xfrm>
          <a:off x="1115616" y="2969845"/>
          <a:ext cx="7560076" cy="2486372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576064">
                  <a:extLst>
                    <a:ext uri="{9D8B030D-6E8A-4147-A177-3AD203B41FA5}">
                      <a16:colId xmlns:a16="http://schemas.microsoft.com/office/drawing/2014/main" val="3341262794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2481261901"/>
                    </a:ext>
                  </a:extLst>
                </a:gridCol>
                <a:gridCol w="853700">
                  <a:extLst>
                    <a:ext uri="{9D8B030D-6E8A-4147-A177-3AD203B41FA5}">
                      <a16:colId xmlns:a16="http://schemas.microsoft.com/office/drawing/2014/main" val="1688947248"/>
                    </a:ext>
                  </a:extLst>
                </a:gridCol>
                <a:gridCol w="853700">
                  <a:extLst>
                    <a:ext uri="{9D8B030D-6E8A-4147-A177-3AD203B41FA5}">
                      <a16:colId xmlns:a16="http://schemas.microsoft.com/office/drawing/2014/main" val="250136866"/>
                    </a:ext>
                  </a:extLst>
                </a:gridCol>
                <a:gridCol w="853700">
                  <a:extLst>
                    <a:ext uri="{9D8B030D-6E8A-4147-A177-3AD203B41FA5}">
                      <a16:colId xmlns:a16="http://schemas.microsoft.com/office/drawing/2014/main" val="3974733291"/>
                    </a:ext>
                  </a:extLst>
                </a:gridCol>
                <a:gridCol w="853700">
                  <a:extLst>
                    <a:ext uri="{9D8B030D-6E8A-4147-A177-3AD203B41FA5}">
                      <a16:colId xmlns:a16="http://schemas.microsoft.com/office/drawing/2014/main" val="1113547882"/>
                    </a:ext>
                  </a:extLst>
                </a:gridCol>
                <a:gridCol w="853700">
                  <a:extLst>
                    <a:ext uri="{9D8B030D-6E8A-4147-A177-3AD203B41FA5}">
                      <a16:colId xmlns:a16="http://schemas.microsoft.com/office/drawing/2014/main" val="1131602466"/>
                    </a:ext>
                  </a:extLst>
                </a:gridCol>
                <a:gridCol w="853700">
                  <a:extLst>
                    <a:ext uri="{9D8B030D-6E8A-4147-A177-3AD203B41FA5}">
                      <a16:colId xmlns:a16="http://schemas.microsoft.com/office/drawing/2014/main" val="3641658881"/>
                    </a:ext>
                  </a:extLst>
                </a:gridCol>
                <a:gridCol w="853700">
                  <a:extLst>
                    <a:ext uri="{9D8B030D-6E8A-4147-A177-3AD203B41FA5}">
                      <a16:colId xmlns:a16="http://schemas.microsoft.com/office/drawing/2014/main" val="607180055"/>
                    </a:ext>
                  </a:extLst>
                </a:gridCol>
              </a:tblGrid>
              <a:tr h="285677"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altLang="zh-TW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Quarter</a:t>
                      </a:r>
                      <a:endParaRPr lang="zh-TW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altLang="zh-TW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Announcement</a:t>
                      </a:r>
                    </a:p>
                    <a:p>
                      <a:pPr algn="ctr" fontAlgn="b"/>
                      <a:r>
                        <a:rPr lang="en-US" altLang="zh-TW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Date</a:t>
                      </a:r>
                      <a:endParaRPr lang="zh-TW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Financing Need</a:t>
                      </a:r>
                      <a:endParaRPr lang="zh-TW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Marketable</a:t>
                      </a:r>
                    </a:p>
                    <a:p>
                      <a:pPr algn="ctr" fontAlgn="b"/>
                      <a:r>
                        <a:rPr lang="en-US" altLang="zh-TW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Borrowing</a:t>
                      </a:r>
                      <a:endParaRPr lang="zh-TW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All Other</a:t>
                      </a:r>
                    </a:p>
                    <a:p>
                      <a:pPr algn="ctr" fontAlgn="b"/>
                      <a:r>
                        <a:rPr lang="en-US" altLang="zh-TW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Sources</a:t>
                      </a:r>
                      <a:endParaRPr lang="zh-TW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Total</a:t>
                      </a:r>
                      <a:endParaRPr lang="zh-TW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Change in</a:t>
                      </a:r>
                    </a:p>
                    <a:p>
                      <a:pPr algn="ctr" fontAlgn="b"/>
                      <a:r>
                        <a:rPr lang="en-US" altLang="zh-TW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Cash Balance</a:t>
                      </a:r>
                      <a:endParaRPr lang="zh-TW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End-of-Quarter</a:t>
                      </a:r>
                    </a:p>
                    <a:p>
                      <a:pPr algn="ctr" fontAlgn="b"/>
                      <a:r>
                        <a:rPr lang="en-US" altLang="zh-TW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Cash Balance</a:t>
                      </a:r>
                      <a:endParaRPr lang="zh-TW" altLang="en-US" sz="800" b="1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9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SOMA Redemptions</a:t>
                      </a:r>
                      <a:endParaRPr lang="zh-TW" alt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mpd="sng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1692871"/>
                  </a:ext>
                </a:extLst>
              </a:tr>
              <a:tr h="200956">
                <a:tc vMerge="1">
                  <a:txBody>
                    <a:bodyPr/>
                    <a:lstStyle/>
                    <a:p>
                      <a:pPr algn="ctr" fontAlgn="b"/>
                      <a:endParaRPr lang="zh-TW" altLang="en-US" sz="11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 fontAlgn="b"/>
                      <a:endParaRPr lang="zh-TW" altLang="en-US" sz="11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9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(1)</a:t>
                      </a:r>
                      <a:endParaRPr lang="zh-TW" altLang="en-US" sz="900" b="1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9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(2)</a:t>
                      </a:r>
                      <a:endParaRPr lang="zh-TW" altLang="en-US" sz="900" b="1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9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(3)</a:t>
                      </a:r>
                      <a:endParaRPr lang="zh-TW" altLang="en-US" sz="900" b="1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9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(4) = (2) + (3)</a:t>
                      </a:r>
                      <a:endParaRPr lang="zh-TW" altLang="en-US" sz="900" b="1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9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(5) = (4) – (1)</a:t>
                      </a:r>
                      <a:endParaRPr lang="zh-TW" altLang="en-US" sz="900" b="1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9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(6)</a:t>
                      </a:r>
                      <a:endParaRPr lang="zh-TW" altLang="en-US" sz="900" b="1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9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(7)</a:t>
                      </a:r>
                      <a:endParaRPr lang="zh-TW" altLang="en-US" sz="900" b="1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71186080"/>
                  </a:ext>
                </a:extLst>
              </a:tr>
              <a:tr h="285677">
                <a:tc rowSpan="3">
                  <a:txBody>
                    <a:bodyPr/>
                    <a:lstStyle/>
                    <a:p>
                      <a:pPr algn="ctr" fontAlgn="b"/>
                      <a:r>
                        <a:rPr lang="en-US" altLang="zh-TW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2Q25</a:t>
                      </a:r>
                      <a:endParaRPr lang="zh-TW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2025/04/28</a:t>
                      </a:r>
                      <a:endParaRPr lang="zh-TW" alt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100" b="0" i="0" u="none" strike="noStrike" dirty="0">
                          <a:solidFill>
                            <a:srgbClr val="C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(17)</a:t>
                      </a:r>
                      <a:endParaRPr lang="zh-TW" altLang="en-US" sz="1100" b="0" i="0" u="none" strike="noStrike" dirty="0">
                        <a:solidFill>
                          <a:srgbClr val="C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514</a:t>
                      </a:r>
                      <a:endParaRPr lang="zh-TW" alt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100" b="0" i="0" u="none" strike="noStrike" dirty="0">
                          <a:solidFill>
                            <a:srgbClr val="C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(87)</a:t>
                      </a:r>
                      <a:endParaRPr lang="zh-TW" altLang="en-US" sz="1100" b="0" i="0" u="none" strike="noStrike" dirty="0">
                        <a:solidFill>
                          <a:srgbClr val="C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427</a:t>
                      </a:r>
                      <a:endParaRPr lang="zh-TW" alt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444</a:t>
                      </a:r>
                      <a:endParaRPr lang="zh-TW" alt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850</a:t>
                      </a:r>
                      <a:endParaRPr lang="zh-TW" alt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100" b="0" i="0" u="none" strike="noStrike" dirty="0">
                          <a:solidFill>
                            <a:srgbClr val="C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(15)</a:t>
                      </a:r>
                      <a:endParaRPr lang="zh-TW" altLang="en-US" sz="1100" b="0" i="0" u="none" strike="noStrike" dirty="0">
                        <a:solidFill>
                          <a:srgbClr val="C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35536097"/>
                  </a:ext>
                </a:extLst>
              </a:tr>
              <a:tr h="285677">
                <a:tc vMerge="1">
                  <a:txBody>
                    <a:bodyPr/>
                    <a:lstStyle/>
                    <a:p>
                      <a:pPr algn="ctr" fontAlgn="b"/>
                      <a:endParaRPr lang="zh-TW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100" b="1" i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Actual</a:t>
                      </a:r>
                      <a:endParaRPr lang="zh-TW" altLang="en-US" sz="1100" b="1" i="0" u="none" strike="noStrike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100" b="1" i="0" u="none" strike="noStrike" dirty="0">
                          <a:solidFill>
                            <a:srgbClr val="C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(64)</a:t>
                      </a:r>
                      <a:endParaRPr lang="zh-TW" altLang="en-US" sz="1100" b="1" i="0" u="none" strike="noStrike" dirty="0">
                        <a:solidFill>
                          <a:srgbClr val="C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100" b="1" i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65</a:t>
                      </a:r>
                      <a:endParaRPr lang="zh-TW" altLang="en-US" sz="1100" b="1" i="0" u="none" strike="noStrike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100" b="1" i="0" u="none" strike="noStrike" dirty="0">
                          <a:solidFill>
                            <a:srgbClr val="C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(77)</a:t>
                      </a:r>
                      <a:endParaRPr lang="zh-TW" altLang="en-US" sz="1100" b="1" i="0" u="none" strike="noStrike" dirty="0">
                        <a:solidFill>
                          <a:srgbClr val="C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100" b="1" i="0" u="none" strike="noStrike" dirty="0">
                          <a:solidFill>
                            <a:srgbClr val="C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(12)</a:t>
                      </a:r>
                      <a:endParaRPr lang="zh-TW" altLang="en-US" sz="1100" b="1" i="0" u="none" strike="noStrike" dirty="0">
                        <a:solidFill>
                          <a:srgbClr val="C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100" b="1" i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51</a:t>
                      </a:r>
                      <a:endParaRPr lang="zh-TW" altLang="en-US" sz="1100" b="1" i="0" u="none" strike="noStrike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100" b="1" i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457</a:t>
                      </a:r>
                      <a:endParaRPr lang="zh-TW" altLang="en-US" sz="1100" b="1" i="0" u="none" strike="noStrike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100" b="1" i="0" u="none" strike="noStrike" dirty="0">
                          <a:solidFill>
                            <a:srgbClr val="C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(15)</a:t>
                      </a:r>
                      <a:endParaRPr lang="zh-TW" altLang="en-US" sz="1100" b="1" i="0" u="none" strike="noStrike" dirty="0">
                        <a:solidFill>
                          <a:srgbClr val="C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62640599"/>
                  </a:ext>
                </a:extLst>
              </a:tr>
              <a:tr h="285677">
                <a:tc vMerge="1">
                  <a:txBody>
                    <a:bodyPr/>
                    <a:lstStyle/>
                    <a:p>
                      <a:pPr algn="ctr" fontAlgn="b"/>
                      <a:endParaRPr lang="zh-TW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1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Revisions</a:t>
                      </a:r>
                      <a:endParaRPr lang="zh-TW" altLang="en-US" sz="11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1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(46)</a:t>
                      </a:r>
                      <a:endParaRPr lang="zh-TW" altLang="en-US" sz="1100" b="1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1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(449)</a:t>
                      </a:r>
                      <a:endParaRPr lang="zh-TW" altLang="en-US" sz="1100" b="1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1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</a:t>
                      </a:r>
                      <a:endParaRPr lang="zh-TW" altLang="en-US" sz="1100" b="1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1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(439)</a:t>
                      </a:r>
                      <a:endParaRPr lang="zh-TW" altLang="en-US" sz="1100" b="1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1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(393)</a:t>
                      </a:r>
                      <a:endParaRPr lang="zh-TW" altLang="en-US" sz="1100" b="1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1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(393)</a:t>
                      </a:r>
                      <a:endParaRPr lang="zh-TW" altLang="en-US" sz="1100" b="1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100" b="1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  <a:endParaRPr lang="zh-TW" altLang="en-US" sz="1100" b="1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64991626"/>
                  </a:ext>
                </a:extLst>
              </a:tr>
              <a:tr h="285677">
                <a:tc rowSpan="3">
                  <a:txBody>
                    <a:bodyPr/>
                    <a:lstStyle/>
                    <a:p>
                      <a:pPr algn="ctr" fontAlgn="b"/>
                      <a:r>
                        <a:rPr lang="en-US" altLang="zh-TW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3Q25</a:t>
                      </a:r>
                      <a:endParaRPr lang="zh-TW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2025/04/28</a:t>
                      </a:r>
                      <a:endParaRPr lang="zh-TW" alt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480</a:t>
                      </a:r>
                      <a:endParaRPr lang="zh-TW" alt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554</a:t>
                      </a:r>
                      <a:endParaRPr lang="zh-TW" alt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100" b="0" i="0" u="none" strike="noStrike" dirty="0">
                          <a:solidFill>
                            <a:srgbClr val="C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(75)</a:t>
                      </a:r>
                      <a:endParaRPr lang="zh-TW" altLang="en-US" sz="1100" b="0" i="0" u="none" strike="noStrike" dirty="0">
                        <a:solidFill>
                          <a:srgbClr val="C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480</a:t>
                      </a:r>
                      <a:endParaRPr lang="zh-TW" alt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  <a:endParaRPr lang="zh-TW" alt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850</a:t>
                      </a:r>
                      <a:endParaRPr lang="zh-TW" altLang="en-US" sz="1100" b="0" i="0" u="none" strike="noStrike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100" b="0" i="0" u="none" strike="noStrike" dirty="0">
                          <a:solidFill>
                            <a:srgbClr val="C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(15)</a:t>
                      </a:r>
                      <a:endParaRPr lang="zh-TW" altLang="en-US" sz="1100" b="0" i="0" u="none" strike="noStrike" dirty="0">
                        <a:solidFill>
                          <a:srgbClr val="C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47114155"/>
                  </a:ext>
                </a:extLst>
              </a:tr>
              <a:tr h="285677">
                <a:tc vMerge="1">
                  <a:txBody>
                    <a:bodyPr/>
                    <a:lstStyle/>
                    <a:p>
                      <a:pPr algn="ctr" fontAlgn="b"/>
                      <a:endParaRPr lang="zh-TW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100" b="1" i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2025/07/28</a:t>
                      </a:r>
                      <a:endParaRPr lang="zh-TW" altLang="en-US" sz="1100" b="1" i="0" u="none" strike="noStrike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100" b="1" i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525</a:t>
                      </a:r>
                      <a:endParaRPr lang="zh-TW" altLang="en-US" sz="1100" b="1" i="0" u="none" strike="noStrike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100" b="1" i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1,007</a:t>
                      </a:r>
                      <a:endParaRPr lang="zh-TW" altLang="en-US" sz="1100" b="1" i="0" u="none" strike="noStrike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100" b="1" i="0" u="none" strike="noStrike" dirty="0">
                          <a:solidFill>
                            <a:srgbClr val="C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(90)</a:t>
                      </a:r>
                      <a:endParaRPr lang="zh-TW" altLang="en-US" sz="1100" b="1" i="0" u="none" strike="noStrike" dirty="0">
                        <a:solidFill>
                          <a:srgbClr val="C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100" b="1" i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918</a:t>
                      </a:r>
                      <a:endParaRPr lang="zh-TW" altLang="en-US" sz="1100" b="1" i="0" u="none" strike="noStrike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100" b="1" i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393</a:t>
                      </a:r>
                      <a:endParaRPr lang="zh-TW" altLang="en-US" sz="1100" b="1" i="0" u="none" strike="noStrike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100" b="1" i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850</a:t>
                      </a:r>
                      <a:endParaRPr lang="zh-TW" altLang="en-US" sz="1100" b="1" i="0" u="none" strike="noStrike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100" b="1" i="0" u="none" strike="noStrike" dirty="0">
                          <a:solidFill>
                            <a:srgbClr val="C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(15)</a:t>
                      </a:r>
                      <a:endParaRPr lang="zh-TW" altLang="en-US" sz="1100" b="1" i="0" u="none" strike="noStrike" dirty="0">
                        <a:solidFill>
                          <a:srgbClr val="C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861934494"/>
                  </a:ext>
                </a:extLst>
              </a:tr>
              <a:tr h="285677">
                <a:tc vMerge="1">
                  <a:txBody>
                    <a:bodyPr/>
                    <a:lstStyle/>
                    <a:p>
                      <a:pPr algn="ctr" fontAlgn="b"/>
                      <a:endParaRPr lang="zh-TW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1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Revisions</a:t>
                      </a:r>
                      <a:endParaRPr lang="zh-TW" altLang="en-US" sz="11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1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45</a:t>
                      </a:r>
                      <a:endParaRPr lang="zh-TW" altLang="en-US" sz="11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1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453</a:t>
                      </a:r>
                      <a:endParaRPr lang="zh-TW" altLang="en-US" sz="11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1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(15)</a:t>
                      </a:r>
                      <a:endParaRPr lang="zh-TW" altLang="en-US" sz="11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1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438</a:t>
                      </a:r>
                      <a:endParaRPr lang="zh-TW" altLang="en-US" sz="11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1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393</a:t>
                      </a:r>
                      <a:endParaRPr lang="zh-TW" altLang="en-US" sz="11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1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  <a:endParaRPr lang="zh-TW" altLang="en-US" sz="11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1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  <a:endParaRPr lang="zh-TW" altLang="en-US" sz="11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98493692"/>
                  </a:ext>
                </a:extLst>
              </a:tr>
              <a:tr h="285677"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4Q25</a:t>
                      </a:r>
                      <a:endParaRPr lang="zh-TW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100" b="1" i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2025/07/28</a:t>
                      </a:r>
                      <a:endParaRPr lang="zh-TW" altLang="en-US" sz="1100" b="1" i="0" u="none" strike="noStrike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100" b="1" i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494</a:t>
                      </a:r>
                      <a:endParaRPr lang="zh-TW" altLang="en-US" sz="1100" b="1" i="0" u="none" strike="noStrike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100" b="1" i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590</a:t>
                      </a:r>
                      <a:endParaRPr lang="zh-TW" altLang="en-US" sz="1100" b="1" i="0" u="none" strike="noStrike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100" b="1" i="0" u="none" strike="noStrike" dirty="0">
                          <a:solidFill>
                            <a:srgbClr val="C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(96)</a:t>
                      </a:r>
                      <a:endParaRPr lang="zh-TW" altLang="en-US" sz="1100" b="1" i="0" u="none" strike="noStrike" dirty="0">
                        <a:solidFill>
                          <a:srgbClr val="C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100" b="1" i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494</a:t>
                      </a:r>
                      <a:endParaRPr lang="zh-TW" altLang="en-US" sz="1100" b="1" i="0" u="none" strike="noStrike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100" b="1" i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  <a:endParaRPr lang="zh-TW" altLang="en-US" sz="1100" b="1" i="0" u="none" strike="noStrike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100" b="1" i="0" u="none" strike="noStrike" dirty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850</a:t>
                      </a:r>
                      <a:endParaRPr lang="zh-TW" altLang="en-US" sz="1100" b="1" i="0" u="none" strike="noStrike" dirty="0">
                        <a:solidFill>
                          <a:schemeClr val="tx1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100" b="1" i="0" u="none" strike="noStrike" dirty="0">
                          <a:solidFill>
                            <a:srgbClr val="C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(15)</a:t>
                      </a:r>
                      <a:endParaRPr lang="zh-TW" altLang="en-US" sz="1100" b="1" i="0" u="none" strike="noStrike" dirty="0">
                        <a:solidFill>
                          <a:srgbClr val="C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857366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463340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>
          <a:xfrm>
            <a:off x="8675688" y="6627637"/>
            <a:ext cx="468312" cy="215900"/>
          </a:xfrm>
        </p:spPr>
        <p:txBody>
          <a:bodyPr/>
          <a:lstStyle/>
          <a:p>
            <a:pPr>
              <a:defRPr/>
            </a:pPr>
            <a:fld id="{A71697D7-8013-4975-95E3-48F7F3F7499B}" type="slidenum">
              <a:rPr lang="zh-TW" altLang="en-US" smtClean="0">
                <a:solidFill>
                  <a:srgbClr val="000000"/>
                </a:solidFill>
              </a:rPr>
              <a:pPr>
                <a:defRPr/>
              </a:pPr>
              <a:t>8</a:t>
            </a:fld>
            <a:endParaRPr lang="en-US" altLang="zh-TW" dirty="0">
              <a:solidFill>
                <a:srgbClr val="000000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539552" y="497036"/>
            <a:ext cx="828092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400" b="1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關鍵數據、會議萬箭齊發，市場波動加劇宜做好倉位保護</a:t>
            </a:r>
            <a:endParaRPr lang="en-US" altLang="zh-TW" sz="2400" b="1" dirty="0">
              <a:solidFill>
                <a:srgbClr val="00000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6" name="文字方塊 5">
            <a:hlinkClick r:id="rId3" action="ppaction://hlinksldjump"/>
            <a:extLst>
              <a:ext uri="{FF2B5EF4-FFF2-40B4-BE49-F238E27FC236}">
                <a16:creationId xmlns:a16="http://schemas.microsoft.com/office/drawing/2014/main" id="{FCBC5E6D-E129-4B8A-8E8D-A7582835E207}"/>
              </a:ext>
            </a:extLst>
          </p:cNvPr>
          <p:cNvSpPr txBox="1"/>
          <p:nvPr/>
        </p:nvSpPr>
        <p:spPr>
          <a:xfrm>
            <a:off x="3131840" y="44624"/>
            <a:ext cx="55438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市場總評 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最新資訊 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 </a:t>
            </a:r>
            <a:r>
              <a:rPr lang="zh-TW" altLang="en-US" sz="12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本週重要數據 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 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財政部融資計畫 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通膨預期 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 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情境分析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FD604C1F-8138-4C66-85E9-A57F856C0DE1}"/>
              </a:ext>
            </a:extLst>
          </p:cNvPr>
          <p:cNvSpPr txBox="1"/>
          <p:nvPr/>
        </p:nvSpPr>
        <p:spPr>
          <a:xfrm>
            <a:off x="539552" y="6093296"/>
            <a:ext cx="83529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TW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資料來源：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BLS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Treasury Department of U.S.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Fed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BOC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BOJ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Trump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The Global and Mail</a:t>
            </a:r>
          </a:p>
        </p:txBody>
      </p:sp>
      <p:graphicFrame>
        <p:nvGraphicFramePr>
          <p:cNvPr id="7" name="表格 9">
            <a:extLst>
              <a:ext uri="{FF2B5EF4-FFF2-40B4-BE49-F238E27FC236}">
                <a16:creationId xmlns:a16="http://schemas.microsoft.com/office/drawing/2014/main" id="{1697714C-4ABE-4C7C-A270-1F5CD291B1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7056280"/>
              </p:ext>
            </p:extLst>
          </p:nvPr>
        </p:nvGraphicFramePr>
        <p:xfrm>
          <a:off x="611560" y="1206116"/>
          <a:ext cx="8064129" cy="4959188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1008112">
                  <a:extLst>
                    <a:ext uri="{9D8B030D-6E8A-4147-A177-3AD203B41FA5}">
                      <a16:colId xmlns:a16="http://schemas.microsoft.com/office/drawing/2014/main" val="3341262794"/>
                    </a:ext>
                  </a:extLst>
                </a:gridCol>
                <a:gridCol w="2088232">
                  <a:extLst>
                    <a:ext uri="{9D8B030D-6E8A-4147-A177-3AD203B41FA5}">
                      <a16:colId xmlns:a16="http://schemas.microsoft.com/office/drawing/2014/main" val="187960833"/>
                    </a:ext>
                  </a:extLst>
                </a:gridCol>
                <a:gridCol w="4967785">
                  <a:extLst>
                    <a:ext uri="{9D8B030D-6E8A-4147-A177-3AD203B41FA5}">
                      <a16:colId xmlns:a16="http://schemas.microsoft.com/office/drawing/2014/main" val="2636323555"/>
                    </a:ext>
                  </a:extLst>
                </a:gridCol>
              </a:tblGrid>
              <a:tr h="381476"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日期</a:t>
                      </a:r>
                      <a:endParaRPr lang="en-US" altLang="zh-TW" sz="1100" b="1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數據</a:t>
                      </a:r>
                      <a:endParaRPr lang="en-US" altLang="zh-TW" sz="1100" b="1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關注焦點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411692871"/>
                  </a:ext>
                </a:extLst>
              </a:tr>
              <a:tr h="381476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07/30</a:t>
                      </a:r>
                      <a:r>
                        <a:rPr lang="zh-TW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0930</a:t>
                      </a:r>
                      <a:r>
                        <a:rPr lang="zh-TW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澳洲 </a:t>
                      </a:r>
                      <a:r>
                        <a:rPr lang="en-US" altLang="zh-TW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Q2</a:t>
                      </a:r>
                      <a:r>
                        <a:rPr lang="zh-TW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CPI</a:t>
                      </a:r>
                      <a:endParaRPr lang="zh-TW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TW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1Q25</a:t>
                      </a:r>
                      <a:r>
                        <a:rPr lang="zh-TW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YoY 2.4%</a:t>
                      </a:r>
                      <a:r>
                        <a:rPr lang="zh-TW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，本波降息循環 </a:t>
                      </a:r>
                      <a:r>
                        <a:rPr lang="en-US" altLang="zh-TW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RBA</a:t>
                      </a:r>
                      <a:r>
                        <a:rPr lang="zh-TW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目前僅降息 </a:t>
                      </a:r>
                      <a:r>
                        <a:rPr lang="en-US" altLang="zh-TW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  <a:r>
                        <a:rPr lang="zh-TW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碼 </a:t>
                      </a:r>
                      <a:r>
                        <a:rPr lang="en-US" altLang="zh-TW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3.85%</a:t>
                      </a:r>
                      <a:r>
                        <a:rPr lang="zh-TW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r>
                        <a:rPr lang="zh-TW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，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701923442"/>
                  </a:ext>
                </a:extLst>
              </a:tr>
              <a:tr h="381476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07/30</a:t>
                      </a:r>
                      <a:r>
                        <a:rPr lang="zh-TW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2015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美國 </a:t>
                      </a:r>
                      <a:r>
                        <a:rPr lang="en-US" altLang="zh-TW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ADP</a:t>
                      </a:r>
                      <a:r>
                        <a:rPr lang="zh-TW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就業</a:t>
                      </a:r>
                      <a:endParaRPr lang="en-US" altLang="zh-TW" sz="11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預期 </a:t>
                      </a:r>
                      <a:r>
                        <a:rPr lang="en-US" altLang="zh-TW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8.2</a:t>
                      </a:r>
                      <a:r>
                        <a:rPr lang="zh-TW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萬 </a:t>
                      </a:r>
                      <a:r>
                        <a:rPr lang="en-US" altLang="zh-TW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前 </a:t>
                      </a:r>
                      <a:r>
                        <a:rPr lang="en-US" altLang="zh-TW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-3.3</a:t>
                      </a:r>
                      <a:r>
                        <a:rPr lang="zh-TW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萬 </a:t>
                      </a:r>
                      <a:r>
                        <a:rPr lang="en-US" altLang="zh-TW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562274050"/>
                  </a:ext>
                </a:extLst>
              </a:tr>
              <a:tr h="381476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07/30</a:t>
                      </a:r>
                      <a:r>
                        <a:rPr lang="zh-TW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2030</a:t>
                      </a:r>
                      <a:r>
                        <a:rPr lang="zh-TW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美國 財政部 </a:t>
                      </a:r>
                      <a:r>
                        <a:rPr lang="en-US" altLang="zh-TW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Q3</a:t>
                      </a:r>
                      <a:r>
                        <a:rPr lang="zh-TW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發債計畫細節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TW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T-Bills </a:t>
                      </a:r>
                      <a:r>
                        <a:rPr lang="zh-TW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增加發行量及 </a:t>
                      </a:r>
                      <a:r>
                        <a:rPr lang="en-US" altLang="zh-TW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Q4</a:t>
                      </a:r>
                      <a:r>
                        <a:rPr lang="zh-TW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、</a:t>
                      </a:r>
                      <a:r>
                        <a:rPr lang="en-US" altLang="zh-TW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2026</a:t>
                      </a:r>
                      <a:r>
                        <a:rPr lang="zh-TW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發債期限結構分配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079989569"/>
                  </a:ext>
                </a:extLst>
              </a:tr>
              <a:tr h="381476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0730</a:t>
                      </a:r>
                      <a:r>
                        <a:rPr lang="zh-TW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2030</a:t>
                      </a:r>
                      <a:endParaRPr lang="zh-TW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美國 </a:t>
                      </a:r>
                      <a:r>
                        <a:rPr lang="en-US" altLang="zh-TW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Q2</a:t>
                      </a:r>
                      <a:r>
                        <a:rPr lang="zh-TW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GDP</a:t>
                      </a:r>
                      <a:endParaRPr lang="zh-TW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搶進口之動能是否隨關稅明朗而趨緩，及消費之支撐，留意下檔風險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69561139"/>
                  </a:ext>
                </a:extLst>
              </a:tr>
              <a:tr h="381476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0730</a:t>
                      </a:r>
                      <a:r>
                        <a:rPr lang="zh-TW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2145</a:t>
                      </a:r>
                      <a:endParaRPr lang="zh-TW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加拿大 利率決議</a:t>
                      </a:r>
                    </a:p>
                  </a:txBody>
                  <a:tcPr marL="0" marR="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TW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6</a:t>
                      </a:r>
                      <a:r>
                        <a:rPr lang="zh-TW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月核心 </a:t>
                      </a:r>
                      <a:r>
                        <a:rPr lang="en-US" altLang="zh-TW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CPI</a:t>
                      </a:r>
                      <a:r>
                        <a:rPr lang="zh-TW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前 </a:t>
                      </a:r>
                      <a:r>
                        <a:rPr lang="en-US" altLang="zh-TW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2.58%</a:t>
                      </a:r>
                      <a:r>
                        <a:rPr lang="zh-TW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r>
                        <a:rPr lang="zh-TW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，本次估將連續第 </a:t>
                      </a:r>
                      <a:r>
                        <a:rPr lang="en-US" altLang="zh-TW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 </a:t>
                      </a:r>
                      <a:r>
                        <a:rPr lang="zh-TW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次維持利率於 </a:t>
                      </a:r>
                      <a:r>
                        <a:rPr lang="en-US" altLang="zh-TW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2.75%</a:t>
                      </a:r>
                      <a:r>
                        <a:rPr lang="zh-TW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不變</a:t>
                      </a:r>
                    </a:p>
                  </a:txBody>
                  <a:tcPr marL="0" marR="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80021921"/>
                  </a:ext>
                </a:extLst>
              </a:tr>
              <a:tr h="381476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0731</a:t>
                      </a:r>
                      <a:r>
                        <a:rPr lang="zh-TW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0200</a:t>
                      </a:r>
                      <a:endParaRPr lang="zh-TW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美國 </a:t>
                      </a:r>
                      <a:r>
                        <a:rPr lang="en-US" altLang="zh-TW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FOMC</a:t>
                      </a:r>
                      <a:endParaRPr lang="zh-TW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估將連續第 </a:t>
                      </a:r>
                      <a:r>
                        <a:rPr lang="en-US" altLang="zh-TW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</a:t>
                      </a:r>
                      <a:r>
                        <a:rPr lang="zh-TW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次維持利率於 </a:t>
                      </a:r>
                      <a:r>
                        <a:rPr lang="en-US" altLang="zh-TW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4.25%</a:t>
                      </a:r>
                      <a:r>
                        <a:rPr lang="zh-TW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~</a:t>
                      </a:r>
                      <a:r>
                        <a:rPr lang="zh-TW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4.5%</a:t>
                      </a:r>
                      <a:r>
                        <a:rPr lang="zh-TW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不變，關注會後記者會有關 </a:t>
                      </a:r>
                      <a:r>
                        <a:rPr lang="en-US" altLang="zh-TW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Fed </a:t>
                      </a:r>
                      <a:r>
                        <a:rPr lang="zh-TW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獨立性及關稅對通膨影響之說明</a:t>
                      </a: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703322419"/>
                  </a:ext>
                </a:extLst>
              </a:tr>
              <a:tr h="381476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0731</a:t>
                      </a:r>
                      <a:r>
                        <a:rPr lang="zh-TW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1200</a:t>
                      </a:r>
                      <a:endParaRPr lang="zh-TW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日本 利率決議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估將連續第 </a:t>
                      </a:r>
                      <a:r>
                        <a:rPr lang="en-US" altLang="zh-TW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</a:t>
                      </a:r>
                      <a:r>
                        <a:rPr lang="zh-TW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次維持利率於 </a:t>
                      </a:r>
                      <a:r>
                        <a:rPr lang="en-US" altLang="zh-TW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0.5%</a:t>
                      </a:r>
                      <a:r>
                        <a:rPr lang="zh-TW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不變，關注美日談判出爐後對後續升息之指引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799380967"/>
                  </a:ext>
                </a:extLst>
              </a:tr>
              <a:tr h="381476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0731</a:t>
                      </a:r>
                      <a:r>
                        <a:rPr lang="zh-TW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2030</a:t>
                      </a:r>
                      <a:endParaRPr lang="zh-TW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美國 </a:t>
                      </a:r>
                      <a:r>
                        <a:rPr lang="en-US" altLang="zh-TW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6 </a:t>
                      </a:r>
                      <a:r>
                        <a:rPr lang="zh-TW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月 </a:t>
                      </a:r>
                      <a:r>
                        <a:rPr lang="en-US" altLang="zh-TW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PCE</a:t>
                      </a:r>
                    </a:p>
                  </a:txBody>
                  <a:tcPr marL="0" marR="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關注實質個人消費支出 </a:t>
                      </a:r>
                      <a:r>
                        <a:rPr lang="en-US" altLang="zh-TW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5</a:t>
                      </a:r>
                      <a:r>
                        <a:rPr lang="zh-TW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月 </a:t>
                      </a:r>
                      <a:r>
                        <a:rPr lang="en-US" altLang="zh-TW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YoY 2.15% ) </a:t>
                      </a:r>
                      <a:r>
                        <a:rPr lang="zh-TW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及商品通膨是否反應關稅影響</a:t>
                      </a:r>
                    </a:p>
                  </a:txBody>
                  <a:tcPr marL="0" marR="0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1569787"/>
                  </a:ext>
                </a:extLst>
              </a:tr>
              <a:tr h="381476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0801</a:t>
                      </a:r>
                      <a:r>
                        <a:rPr lang="zh-TW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0000</a:t>
                      </a:r>
                      <a:endParaRPr lang="zh-TW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Trump </a:t>
                      </a:r>
                      <a:r>
                        <a:rPr lang="zh-TW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關稅實施日</a:t>
                      </a: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台灣罷免投票結束，美台關稅及半導體關稅近期有望出爐，另留意法院辯論結果</a:t>
                      </a:r>
                    </a:p>
                  </a:txBody>
                  <a:tcPr marL="0" marR="0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582501047"/>
                  </a:ext>
                </a:extLst>
              </a:tr>
              <a:tr h="381476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0801</a:t>
                      </a:r>
                      <a:r>
                        <a:rPr lang="zh-TW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1700</a:t>
                      </a:r>
                      <a:endParaRPr lang="zh-TW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歐元區 </a:t>
                      </a:r>
                      <a:r>
                        <a:rPr lang="en-US" altLang="zh-TW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7</a:t>
                      </a:r>
                      <a:r>
                        <a:rPr lang="zh-TW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月 </a:t>
                      </a:r>
                      <a:r>
                        <a:rPr lang="en-US" altLang="zh-TW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CPI</a:t>
                      </a:r>
                      <a:endParaRPr lang="zh-TW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預期 </a:t>
                      </a:r>
                      <a:r>
                        <a:rPr lang="en-US" altLang="zh-TW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1.9%</a:t>
                      </a:r>
                      <a:r>
                        <a:rPr lang="zh-TW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前 </a:t>
                      </a:r>
                      <a:r>
                        <a:rPr lang="en-US" altLang="zh-TW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2.0%</a:t>
                      </a:r>
                      <a:r>
                        <a:rPr lang="zh-TW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r>
                        <a:rPr lang="zh-TW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，目前實質利率為 </a:t>
                      </a:r>
                      <a:r>
                        <a:rPr lang="en-US" altLang="zh-TW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  <a:r>
                        <a:rPr lang="zh-TW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，歐盟通膨影響淡化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919666721"/>
                  </a:ext>
                </a:extLst>
              </a:tr>
              <a:tr h="381476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0801 2030</a:t>
                      </a:r>
                      <a:endParaRPr lang="zh-TW" alt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美國 </a:t>
                      </a:r>
                      <a:r>
                        <a:rPr lang="en-US" altLang="zh-TW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7</a:t>
                      </a:r>
                      <a:r>
                        <a:rPr lang="zh-TW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月 </a:t>
                      </a:r>
                      <a:r>
                        <a:rPr lang="en-US" altLang="zh-TW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NFP</a:t>
                      </a:r>
                      <a:r>
                        <a:rPr lang="zh-TW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、失業率</a:t>
                      </a:r>
                      <a:endParaRPr lang="en-US" altLang="zh-TW" sz="1100" b="1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預期 </a:t>
                      </a:r>
                      <a:r>
                        <a:rPr lang="en-US" altLang="zh-TW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10.8</a:t>
                      </a:r>
                      <a:r>
                        <a:rPr lang="zh-TW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萬 </a:t>
                      </a:r>
                      <a:r>
                        <a:rPr lang="en-US" altLang="zh-TW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前 </a:t>
                      </a:r>
                      <a:r>
                        <a:rPr lang="en-US" altLang="zh-TW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14.7</a:t>
                      </a:r>
                      <a:r>
                        <a:rPr lang="zh-TW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萬 </a:t>
                      </a:r>
                      <a:r>
                        <a:rPr lang="en-US" altLang="zh-TW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r>
                        <a:rPr lang="zh-TW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、</a:t>
                      </a:r>
                      <a:r>
                        <a:rPr lang="en-US" altLang="zh-TW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4.2%</a:t>
                      </a:r>
                      <a:r>
                        <a:rPr lang="zh-TW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</a:t>
                      </a:r>
                      <a:r>
                        <a:rPr lang="zh-TW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前 </a:t>
                      </a:r>
                      <a:r>
                        <a:rPr lang="en-US" altLang="zh-TW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4.1%</a:t>
                      </a:r>
                      <a:r>
                        <a:rPr lang="zh-TW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r>
                        <a:rPr lang="zh-TW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，關注私人部門之就業動能，及失業人口結構是否變化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010991346"/>
                  </a:ext>
                </a:extLst>
              </a:tr>
              <a:tr h="381476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TW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0801</a:t>
                      </a:r>
                      <a:r>
                        <a:rPr lang="zh-TW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2200</a:t>
                      </a:r>
                      <a:endParaRPr lang="zh-TW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TW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美國 </a:t>
                      </a:r>
                      <a:r>
                        <a:rPr lang="en-US" altLang="zh-TW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7</a:t>
                      </a:r>
                      <a:r>
                        <a:rPr lang="zh-TW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月 </a:t>
                      </a:r>
                      <a:r>
                        <a:rPr lang="en-US" altLang="zh-TW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ISM</a:t>
                      </a:r>
                      <a:r>
                        <a:rPr lang="zh-TW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PMI</a:t>
                      </a:r>
                      <a:endParaRPr lang="zh-TW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zh-TW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預期 </a:t>
                      </a:r>
                      <a:r>
                        <a:rPr lang="en-US" altLang="zh-TW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49.5</a:t>
                      </a:r>
                      <a:r>
                        <a:rPr lang="zh-TW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( </a:t>
                      </a:r>
                      <a:r>
                        <a:rPr lang="zh-TW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前 </a:t>
                      </a:r>
                      <a:r>
                        <a:rPr lang="en-US" altLang="zh-TW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49.0</a:t>
                      </a:r>
                      <a:r>
                        <a:rPr lang="zh-TW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)</a:t>
                      </a:r>
                      <a:r>
                        <a:rPr lang="zh-TW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，觀察製造業之雇傭指數及訂單、庫存水位之變化</a:t>
                      </a:r>
                      <a:endParaRPr lang="en-US" altLang="zh-TW" sz="1100" b="0" i="0" u="none" strike="noStrike" dirty="0">
                        <a:solidFill>
                          <a:srgbClr val="000000"/>
                        </a:solidFill>
                        <a:effectLst/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0286475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518765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0"/>
          </p:nvPr>
        </p:nvSpPr>
        <p:spPr>
          <a:xfrm>
            <a:off x="8675688" y="6627637"/>
            <a:ext cx="468312" cy="215900"/>
          </a:xfrm>
        </p:spPr>
        <p:txBody>
          <a:bodyPr/>
          <a:lstStyle/>
          <a:p>
            <a:pPr>
              <a:defRPr/>
            </a:pPr>
            <a:fld id="{A71697D7-8013-4975-95E3-48F7F3F7499B}" type="slidenum">
              <a:rPr lang="zh-TW" altLang="en-US" smtClean="0">
                <a:solidFill>
                  <a:srgbClr val="000000"/>
                </a:solidFill>
              </a:rPr>
              <a:pPr>
                <a:defRPr/>
              </a:pPr>
              <a:t>9</a:t>
            </a:fld>
            <a:endParaRPr lang="en-US" altLang="zh-TW" dirty="0">
              <a:solidFill>
                <a:srgbClr val="000000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539552" y="497036"/>
            <a:ext cx="813613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b="1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Q3</a:t>
            </a:r>
            <a:r>
              <a:rPr lang="zh-TW" altLang="en-US" sz="2400" b="1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 將是今年流動性最緊張時期，宜關注 </a:t>
            </a:r>
            <a:r>
              <a:rPr lang="en-US" altLang="zh-TW" sz="2400" b="1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SOFR</a:t>
            </a:r>
            <a:r>
              <a:rPr lang="zh-TW" altLang="en-US" sz="2400" b="1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 及 </a:t>
            </a:r>
            <a:r>
              <a:rPr lang="en-US" altLang="zh-TW" sz="2400" b="1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</a:rPr>
              <a:t>ON RRP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801C8D31-7DB9-47F8-94EE-4FCE6E7F59AD}"/>
              </a:ext>
            </a:extLst>
          </p:cNvPr>
          <p:cNvSpPr txBox="1"/>
          <p:nvPr/>
        </p:nvSpPr>
        <p:spPr>
          <a:xfrm>
            <a:off x="611560" y="1052736"/>
            <a:ext cx="8064128" cy="2263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疫後財政部之 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TGA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餘額大約持穩於 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8,000 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億美元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，然 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2025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年至今因債務上限窒礙，目前僅剩 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3,500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億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左右，與原先 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Q3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季底之 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8,500 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億目標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相差甚遠</a:t>
            </a: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OBBBA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通過後提高債務上限 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5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兆美元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，預期本次 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Q3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融資計畫將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增發 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T-Bills 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回補 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TGA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r>
              <a:rPr lang="zh-TW" altLang="en-US" sz="16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短線收緊流動性、推動美元及美債短率回升的預期，已大多反應在 </a:t>
            </a:r>
            <a:r>
              <a:rPr lang="en-US" altLang="zh-TW" sz="16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YC</a:t>
            </a:r>
            <a:r>
              <a:rPr lang="zh-TW" altLang="en-US" sz="16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6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Flatten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長線來看，即便財政部增發短債，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MMF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及 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Fed</a:t>
            </a:r>
            <a:r>
              <a:rPr lang="en-US" altLang="zh-TW" sz="1600" b="1" baseline="30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(1)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之需求預估將扮演穩定支撐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，因此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Trump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能否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維繫市場對美元之信心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，將成為 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Term Premium 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乃至 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YC</a:t>
            </a:r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後續變動之關鍵</a:t>
            </a:r>
            <a:endParaRPr lang="en-US" altLang="zh-TW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文字方塊 5">
            <a:hlinkClick r:id="rId3" action="ppaction://hlinksldjump"/>
            <a:extLst>
              <a:ext uri="{FF2B5EF4-FFF2-40B4-BE49-F238E27FC236}">
                <a16:creationId xmlns:a16="http://schemas.microsoft.com/office/drawing/2014/main" id="{FCBC5E6D-E129-4B8A-8E8D-A7582835E207}"/>
              </a:ext>
            </a:extLst>
          </p:cNvPr>
          <p:cNvSpPr txBox="1"/>
          <p:nvPr/>
        </p:nvSpPr>
        <p:spPr>
          <a:xfrm>
            <a:off x="2483768" y="44624"/>
            <a:ext cx="61919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市場總評 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最新資訊 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 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本週重要數據 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 </a:t>
            </a:r>
            <a:r>
              <a:rPr lang="zh-TW" altLang="en-US" sz="1200" b="1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財政部融資計畫 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 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通膨預期 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 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情境分析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FD604C1F-8138-4C66-85E9-A57F856C0DE1}"/>
              </a:ext>
            </a:extLst>
          </p:cNvPr>
          <p:cNvSpPr txBox="1"/>
          <p:nvPr/>
        </p:nvSpPr>
        <p:spPr>
          <a:xfrm>
            <a:off x="539552" y="6071937"/>
            <a:ext cx="83529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註：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1.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預估 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Fed 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將於 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1Q26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停止 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QT</a:t>
            </a:r>
          </a:p>
          <a:p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資料來源：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WSJ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Trump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、經濟部、財經 </a:t>
            </a:r>
            <a:r>
              <a:rPr lang="en-US" altLang="zh-TW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M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平方</a:t>
            </a:r>
            <a:endParaRPr lang="en-US" altLang="zh-TW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F8EDD120-4353-4343-8478-F508EDD828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356992"/>
            <a:ext cx="4672133" cy="2624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DF3B3E1B-533B-4ABF-A741-57B66F1B4C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11685" y="4139661"/>
            <a:ext cx="3504801" cy="1611984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9D80DA5D-4686-4A89-BB4C-705F868A5FFC}"/>
              </a:ext>
            </a:extLst>
          </p:cNvPr>
          <p:cNvSpPr txBox="1"/>
          <p:nvPr/>
        </p:nvSpPr>
        <p:spPr>
          <a:xfrm>
            <a:off x="4983866" y="3784866"/>
            <a:ext cx="39604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Nominal Coupon and FRN Financing</a:t>
            </a:r>
            <a:endParaRPr lang="zh-TW" altLang="en-US" sz="1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735068622"/>
      </p:ext>
    </p:extLst>
  </p:cSld>
  <p:clrMapOvr>
    <a:masterClrMapping/>
  </p:clrMapOvr>
</p:sld>
</file>

<file path=ppt/theme/theme1.xml><?xml version="1.0" encoding="utf-8"?>
<a:theme xmlns:a="http://schemas.openxmlformats.org/drawingml/2006/main" name="3_自訂設計">
  <a:themeElements>
    <a:clrScheme name="3_自訂設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3_自訂設計">
      <a:majorFont>
        <a:latin typeface="標楷體"/>
        <a:ea typeface="標楷體"/>
        <a:cs typeface=""/>
      </a:majorFont>
      <a:minorFont>
        <a:latin typeface="Arial"/>
        <a:ea typeface="標楷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3_自訂設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自訂設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自訂設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自訂設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自訂設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自訂設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自訂設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自訂設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自訂設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自訂設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自訂設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自訂設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0.xml><?xml version="1.0" encoding="utf-8"?>
<a:theme xmlns:a="http://schemas.openxmlformats.org/drawingml/2006/main" name="9_自訂設計">
  <a:themeElements>
    <a:clrScheme name="ALM0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6BCBC5"/>
      </a:accent1>
      <a:accent2>
        <a:srgbClr val="F5C636"/>
      </a:accent2>
      <a:accent3>
        <a:srgbClr val="FF614C"/>
      </a:accent3>
      <a:accent4>
        <a:srgbClr val="9ACA9F"/>
      </a:accent4>
      <a:accent5>
        <a:srgbClr val="70758C"/>
      </a:accent5>
      <a:accent6>
        <a:srgbClr val="F79646"/>
      </a:accent6>
      <a:hlink>
        <a:srgbClr val="0563C1"/>
      </a:hlink>
      <a:folHlink>
        <a:srgbClr val="954F72"/>
      </a:folHlink>
    </a:clrScheme>
    <a:fontScheme name="ALM">
      <a:majorFont>
        <a:latin typeface="Arial"/>
        <a:ea typeface="標楷體"/>
        <a:cs typeface=""/>
      </a:majorFont>
      <a:minorFont>
        <a:latin typeface="Arial"/>
        <a:ea typeface="標楷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3_自訂設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自訂設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自訂設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自訂設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自訂設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自訂設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自訂設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自訂設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自訂設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自訂設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自訂設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自訂設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1.xml><?xml version="1.0" encoding="utf-8"?>
<a:theme xmlns:a="http://schemas.openxmlformats.org/drawingml/2006/main" name="10_自訂設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3_自訂設計">
      <a:majorFont>
        <a:latin typeface="標楷體"/>
        <a:ea typeface="標楷體"/>
        <a:cs typeface=""/>
      </a:majorFont>
      <a:minorFont>
        <a:latin typeface="Arial"/>
        <a:ea typeface="標楷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3_自訂設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自訂設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自訂設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自訂設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自訂設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自訂設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自訂設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自訂設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自訂設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自訂設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自訂設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自訂設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2.xml><?xml version="1.0" encoding="utf-8"?>
<a:theme xmlns:a="http://schemas.openxmlformats.org/drawingml/2006/main" name="12_自訂設計">
  <a:themeElements>
    <a:clrScheme name="3_自訂設計 13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00CC"/>
      </a:hlink>
      <a:folHlink>
        <a:srgbClr val="99CC00"/>
      </a:folHlink>
    </a:clrScheme>
    <a:fontScheme name="3_自訂設計">
      <a:majorFont>
        <a:latin typeface="Arial"/>
        <a:ea typeface="標楷體"/>
        <a:cs typeface=""/>
      </a:majorFont>
      <a:minorFont>
        <a:latin typeface="Arial"/>
        <a:ea typeface="標楷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FFCC"/>
        </a:solidFill>
        <a:ln w="9525" cap="flat" cmpd="sng" algn="ctr">
          <a:solidFill>
            <a:srgbClr val="FF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36000" tIns="36000" rIns="36000" bIns="3600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1800" b="1" i="0" u="none" strike="noStrike" cap="none" normalizeH="0" baseline="0" smtClean="0">
            <a:ln>
              <a:noFill/>
            </a:ln>
            <a:solidFill>
              <a:srgbClr val="0000FF"/>
            </a:solidFill>
            <a:effectLst/>
            <a:latin typeface="Arial" charset="0"/>
            <a:ea typeface="標楷體" pitchFamily="65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FFCC"/>
        </a:solidFill>
        <a:ln w="9525" cap="flat" cmpd="sng" algn="ctr">
          <a:solidFill>
            <a:srgbClr val="FF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36000" tIns="36000" rIns="36000" bIns="3600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1800" b="1" i="0" u="none" strike="noStrike" cap="none" normalizeH="0" baseline="0" smtClean="0">
            <a:ln>
              <a:noFill/>
            </a:ln>
            <a:solidFill>
              <a:srgbClr val="0000FF"/>
            </a:solidFill>
            <a:effectLst/>
            <a:latin typeface="Arial" charset="0"/>
            <a:ea typeface="標楷體" pitchFamily="65" charset="-120"/>
          </a:defRPr>
        </a:defPPr>
      </a:lstStyle>
    </a:lnDef>
  </a:objectDefaults>
  <a:extraClrSchemeLst>
    <a:extraClrScheme>
      <a:clrScheme name="3_自訂設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自訂設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自訂設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自訂設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自訂設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自訂設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自訂設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自訂設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自訂設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自訂設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自訂設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自訂設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自訂設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自訂設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自訂設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自訂設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自訂設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自訂設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自訂設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自訂設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自訂設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自訂設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自訂設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自訂設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自訂設計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00CC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3.xml><?xml version="1.0" encoding="utf-8"?>
<a:theme xmlns:a="http://schemas.openxmlformats.org/drawingml/2006/main" name="13_自訂設計">
  <a:themeElements>
    <a:clrScheme name="3_自訂設計 13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00CC"/>
      </a:hlink>
      <a:folHlink>
        <a:srgbClr val="99CC00"/>
      </a:folHlink>
    </a:clrScheme>
    <a:fontScheme name="3_自訂設計">
      <a:majorFont>
        <a:latin typeface="Arial"/>
        <a:ea typeface="標楷體"/>
        <a:cs typeface=""/>
      </a:majorFont>
      <a:minorFont>
        <a:latin typeface="Arial"/>
        <a:ea typeface="標楷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FFCC"/>
        </a:solidFill>
        <a:ln w="9525" cap="flat" cmpd="sng" algn="ctr">
          <a:solidFill>
            <a:srgbClr val="FF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36000" tIns="36000" rIns="36000" bIns="3600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1800" b="1" i="0" u="none" strike="noStrike" cap="none" normalizeH="0" baseline="0" smtClean="0">
            <a:ln>
              <a:noFill/>
            </a:ln>
            <a:solidFill>
              <a:srgbClr val="0000FF"/>
            </a:solidFill>
            <a:effectLst/>
            <a:latin typeface="Arial" charset="0"/>
            <a:ea typeface="標楷體" pitchFamily="65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FFCC"/>
        </a:solidFill>
        <a:ln w="9525" cap="flat" cmpd="sng" algn="ctr">
          <a:solidFill>
            <a:srgbClr val="FF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36000" tIns="36000" rIns="36000" bIns="3600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1800" b="1" i="0" u="none" strike="noStrike" cap="none" normalizeH="0" baseline="0" smtClean="0">
            <a:ln>
              <a:noFill/>
            </a:ln>
            <a:solidFill>
              <a:srgbClr val="0000FF"/>
            </a:solidFill>
            <a:effectLst/>
            <a:latin typeface="Arial" charset="0"/>
            <a:ea typeface="標楷體" pitchFamily="65" charset="-120"/>
          </a:defRPr>
        </a:defPPr>
      </a:lstStyle>
    </a:lnDef>
  </a:objectDefaults>
  <a:extraClrSchemeLst>
    <a:extraClrScheme>
      <a:clrScheme name="3_自訂設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自訂設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自訂設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自訂設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自訂設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自訂設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自訂設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自訂設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自訂設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自訂設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自訂設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自訂設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自訂設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自訂設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自訂設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自訂設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自訂設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自訂設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自訂設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自訂設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自訂設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自訂設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自訂設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自訂設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自訂設計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00CC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4.xml><?xml version="1.0" encoding="utf-8"?>
<a:theme xmlns:a="http://schemas.openxmlformats.org/drawingml/2006/main" name="1_佈景主題2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訂 1">
      <a:majorFont>
        <a:latin typeface="Calibri"/>
        <a:ea typeface="微軟正黑體"/>
        <a:cs typeface=""/>
      </a:majorFont>
      <a:minorFont>
        <a:latin typeface="Calibri"/>
        <a:ea typeface="微軟正黑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FFCC"/>
        </a:solidFill>
        <a:ln w="9525" cap="flat" cmpd="sng" algn="ctr">
          <a:solidFill>
            <a:srgbClr val="FF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36000" tIns="36000" rIns="36000" bIns="3600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1800" b="1" i="0" u="none" strike="noStrike" cap="none" normalizeH="0" baseline="0" smtClean="0">
            <a:ln>
              <a:noFill/>
            </a:ln>
            <a:solidFill>
              <a:srgbClr val="0000FF"/>
            </a:solidFill>
            <a:effectLst/>
            <a:latin typeface="Arial" charset="0"/>
            <a:ea typeface="標楷體" pitchFamily="65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FFCC"/>
        </a:solidFill>
        <a:ln w="9525" cap="flat" cmpd="sng" algn="ctr">
          <a:solidFill>
            <a:srgbClr val="FF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36000" tIns="36000" rIns="36000" bIns="3600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1800" b="1" i="0" u="none" strike="noStrike" cap="none" normalizeH="0" baseline="0" smtClean="0">
            <a:ln>
              <a:noFill/>
            </a:ln>
            <a:solidFill>
              <a:srgbClr val="0000FF"/>
            </a:solidFill>
            <a:effectLst/>
            <a:latin typeface="Arial" charset="0"/>
            <a:ea typeface="標楷體" pitchFamily="65" charset="-120"/>
          </a:defRPr>
        </a:defPPr>
      </a:lstStyle>
    </a:lnDef>
  </a:objectDefaults>
  <a:extraClrSchemeLst>
    <a:extraClrScheme>
      <a:clrScheme name="3_自訂設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自訂設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自訂設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自訂設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自訂設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自訂設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自訂設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自訂設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自訂設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自訂設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自訂設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自訂設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自訂設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自訂設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自訂設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自訂設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自訂設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自訂設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自訂設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自訂設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自訂設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自訂設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自訂設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自訂設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自訂設計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00CC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佈景主題2" id="{00FB4051-5A25-41D7-B45D-5368E3D7461A}" vid="{53AE35EB-CD5D-4CC1-A9AF-7EF0E0477BED}"/>
    </a:ext>
  </a:extLst>
</a:theme>
</file>

<file path=ppt/theme/theme15.xml><?xml version="1.0" encoding="utf-8"?>
<a:theme xmlns:a="http://schemas.openxmlformats.org/drawingml/2006/main" name="14_自訂設計">
  <a:themeElements>
    <a:clrScheme name="TS">
      <a:dk1>
        <a:sysClr val="windowText" lastClr="000000"/>
      </a:dk1>
      <a:lt1>
        <a:sysClr val="window" lastClr="FFFFFF"/>
      </a:lt1>
      <a:dk2>
        <a:srgbClr val="4F271C"/>
      </a:dk2>
      <a:lt2>
        <a:srgbClr val="E7DEC9"/>
      </a:lt2>
      <a:accent1>
        <a:srgbClr val="DA2128"/>
      </a:accent1>
      <a:accent2>
        <a:srgbClr val="898A8D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3_自訂設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自訂設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自訂設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自訂設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自訂設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自訂設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自訂設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自訂設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自訂設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自訂設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自訂設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自訂設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6.xml><?xml version="1.0" encoding="utf-8"?>
<a:theme xmlns:a="http://schemas.openxmlformats.org/drawingml/2006/main" name="4_自訂設計">
  <a:themeElements>
    <a:clrScheme name="3_自訂設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3_自訂設計">
      <a:majorFont>
        <a:latin typeface="標楷體"/>
        <a:ea typeface="標楷體"/>
        <a:cs typeface=""/>
      </a:majorFont>
      <a:minorFont>
        <a:latin typeface="Arial"/>
        <a:ea typeface="標楷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CC99"/>
        </a:solidFill>
        <a:ln>
          <a:solidFill>
            <a:schemeClr val="tx1">
              <a:lumMod val="50000"/>
              <a:lumOff val="50000"/>
            </a:schemeClr>
          </a:solidFill>
        </a:ln>
      </a:spPr>
      <a:bodyPr lIns="92372" tIns="46186" rIns="92372" bIns="46186" rtlCol="0" anchor="ctr"/>
      <a:lstStyle>
        <a:defPPr marL="295077" indent="-295077" algn="ctr">
          <a:lnSpc>
            <a:spcPct val="110000"/>
          </a:lnSpc>
          <a:spcBef>
            <a:spcPct val="50000"/>
          </a:spcBef>
          <a:buClr>
            <a:srgbClr val="D56C2A"/>
          </a:buClr>
          <a:buSzPct val="90000"/>
          <a:defRPr kumimoji="0" sz="1600" dirty="0">
            <a:solidFill>
              <a:srgbClr val="22557C"/>
            </a:solidFill>
            <a:latin typeface="微軟正黑體" pitchFamily="34" charset="-120"/>
            <a:ea typeface="微軟正黑體" pitchFamily="34" charset="-120"/>
          </a:defRPr>
        </a:defPPr>
      </a:lstStyle>
      <a:style>
        <a:lnRef idx="1">
          <a:schemeClr val="accent5"/>
        </a:lnRef>
        <a:fillRef idx="2">
          <a:schemeClr val="accent5"/>
        </a:fillRef>
        <a:effectRef idx="1">
          <a:schemeClr val="accent5"/>
        </a:effectRef>
        <a:fontRef idx="minor">
          <a:schemeClr val="dk1"/>
        </a:fontRef>
      </a:style>
    </a:spDef>
    <a:lnDef>
      <a:spPr>
        <a:ln w="15875">
          <a:solidFill>
            <a:schemeClr val="tx1"/>
          </a:solidFill>
          <a:prstDash val="sysDash"/>
          <a:tailEnd type="arrow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3_自訂設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自訂設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自訂設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自訂設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自訂設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自訂設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自訂設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自訂設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自訂設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自訂設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自訂設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自訂設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7.xml><?xml version="1.0" encoding="utf-8"?>
<a:theme xmlns:a="http://schemas.openxmlformats.org/drawingml/2006/main" name="15_自訂設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公正">
      <a:majorFont>
        <a:latin typeface="Franklin Gothic Book"/>
        <a:ea typeface=""/>
        <a:cs typeface=""/>
        <a:font script="Grek" typeface="Calibri"/>
        <a:font script="Cyrl" typeface="Calibri"/>
        <a:font script="Jpan" typeface="HGｺﾞｼｯｸM"/>
        <a:font script="Hang" typeface="바탕"/>
        <a:font script="Hans" typeface="幼圆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erpetua"/>
        <a:ea typeface=""/>
        <a:cs typeface=""/>
        <a:font script="Grek" typeface="Cambria"/>
        <a:font script="Cyrl" typeface="Cambria"/>
        <a:font script="Jpan" typeface="HG創英ﾌﾟﾚｾﾞﾝｽEB"/>
        <a:font script="Hang" typeface="맑은 고딕"/>
        <a:font script="Hans" typeface="宋体"/>
        <a:font script="Hant" typeface="新細明體"/>
        <a:font script="Arab" typeface="Times New Roman"/>
        <a:font script="Hebr" typeface="Aharoni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triangl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標楷體" pitchFamily="65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triangl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標楷體" pitchFamily="65" charset="-120"/>
          </a:defRPr>
        </a:defPPr>
      </a:lstStyle>
    </a:lnDef>
    <a:txDef>
      <a:spPr bwMode="auto">
        <a:noFill/>
        <a:ln>
          <a:noFill/>
        </a:ln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  <a:ext uri="{91240B29-F687-4F45-9708-019B960494DF}">
            <a14:hiddenLine xmlns:a14="http://schemas.microsoft.com/office/drawing/2010/main" w="9525">
              <a:solidFill>
                <a:srgbClr val="000000"/>
              </a:solidFill>
              <a:miter lim="800000"/>
              <a:headEnd/>
              <a:tailEnd/>
            </a14:hiddenLine>
          </a:ext>
        </a:extLst>
      </a:spPr>
      <a:bodyPr>
        <a:spAutoFit/>
      </a:bodyPr>
      <a:lstStyle>
        <a:defPPr algn="l" eaLnBrk="1" hangingPunct="1">
          <a:defRPr sz="1600" dirty="0"/>
        </a:defPPr>
      </a:lstStyle>
    </a:txDef>
  </a:objectDefaults>
  <a:extraClrSchemeLst>
    <a:extraClrScheme>
      <a:clrScheme name="3_自訂設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自訂設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自訂設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自訂設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自訂設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自訂設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自訂設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自訂設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自訂設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自訂設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自訂設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自訂設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8.xml><?xml version="1.0" encoding="utf-8"?>
<a:theme xmlns:a="http://schemas.openxmlformats.org/drawingml/2006/main" name="18_自訂設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3_自訂設計">
      <a:majorFont>
        <a:latin typeface="Arial"/>
        <a:ea typeface="標楷體"/>
        <a:cs typeface=""/>
      </a:majorFont>
      <a:minorFont>
        <a:latin typeface="Arial"/>
        <a:ea typeface="標楷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triangl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標楷體" pitchFamily="65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triangl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標楷體" pitchFamily="65" charset="-120"/>
          </a:defRPr>
        </a:defPPr>
      </a:lstStyle>
    </a:lnDef>
    <a:txDef>
      <a:spPr bwMode="auto">
        <a:noFill/>
        <a:ln>
          <a:noFill/>
        </a:ln>
        <a:extLst>
          <a:ext uri="{909E8E84-426E-40DD-AFC4-6F175D3DCCD1}">
            <a14:hiddenFill xmlns:a14="http://schemas.microsoft.com/office/drawing/2010/main">
              <a:solidFill>
                <a:srgbClr val="FFFFFF"/>
              </a:solidFill>
            </a14:hiddenFill>
          </a:ext>
          <a:ext uri="{91240B29-F687-4F45-9708-019B960494DF}">
            <a14:hiddenLine xmlns:a14="http://schemas.microsoft.com/office/drawing/2010/main" w="9525">
              <a:solidFill>
                <a:srgbClr val="000000"/>
              </a:solidFill>
              <a:miter lim="800000"/>
              <a:headEnd/>
              <a:tailEnd/>
            </a14:hiddenLine>
          </a:ext>
        </a:extLst>
      </a:spPr>
      <a:bodyPr>
        <a:spAutoFit/>
      </a:bodyPr>
      <a:lstStyle>
        <a:defPPr algn="l" eaLnBrk="1" hangingPunct="1">
          <a:defRPr sz="1600" dirty="0"/>
        </a:defPPr>
      </a:lstStyle>
    </a:txDef>
  </a:objectDefaults>
  <a:extraClrSchemeLst>
    <a:extraClrScheme>
      <a:clrScheme name="3_自訂設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自訂設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自訂設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自訂設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自訂設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自訂設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自訂設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自訂設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自訂設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自訂設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自訂設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自訂設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9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40_自訂設計">
  <a:themeElements>
    <a:clrScheme name="3_自訂設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3_自訂設計">
      <a:majorFont>
        <a:latin typeface="標楷體"/>
        <a:ea typeface="標楷體"/>
        <a:cs typeface=""/>
      </a:majorFont>
      <a:minorFont>
        <a:latin typeface="Arial"/>
        <a:ea typeface="標楷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3_自訂設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自訂設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自訂設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自訂設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自訂設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自訂設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自訂設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自訂設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自訂設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自訂設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自訂設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自訂設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0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7_自訂設計">
  <a:themeElements>
    <a:clrScheme name="模組">
      <a:dk1>
        <a:sysClr val="windowText" lastClr="000000"/>
      </a:dk1>
      <a:lt1>
        <a:sysClr val="window" lastClr="FFFFFF"/>
      </a:lt1>
      <a:dk2>
        <a:srgbClr val="5A6378"/>
      </a:dk2>
      <a:lt2>
        <a:srgbClr val="D4D4D6"/>
      </a:lt2>
      <a:accent1>
        <a:srgbClr val="F0AD00"/>
      </a:accent1>
      <a:accent2>
        <a:srgbClr val="60B5CC"/>
      </a:accent2>
      <a:accent3>
        <a:srgbClr val="E66C7D"/>
      </a:accent3>
      <a:accent4>
        <a:srgbClr val="6BB76D"/>
      </a:accent4>
      <a:accent5>
        <a:srgbClr val="E88651"/>
      </a:accent5>
      <a:accent6>
        <a:srgbClr val="C64847"/>
      </a:accent6>
      <a:hlink>
        <a:srgbClr val="168BBA"/>
      </a:hlink>
      <a:folHlink>
        <a:srgbClr val="680000"/>
      </a:folHlink>
    </a:clrScheme>
    <a:fontScheme name="3_自訂設計">
      <a:majorFont>
        <a:latin typeface="標楷體"/>
        <a:ea typeface="標楷體"/>
        <a:cs typeface=""/>
      </a:majorFont>
      <a:minorFont>
        <a:latin typeface="Arial"/>
        <a:ea typeface="標楷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3_自訂設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自訂設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自訂設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自訂設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自訂設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自訂設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自訂設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自訂設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自訂設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自訂設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自訂設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自訂設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154_自訂設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公正">
      <a:majorFont>
        <a:latin typeface="Franklin Gothic Book"/>
        <a:ea typeface=""/>
        <a:cs typeface=""/>
        <a:font script="Grek" typeface="Calibri"/>
        <a:font script="Cyrl" typeface="Calibri"/>
        <a:font script="Jpan" typeface="HGｺﾞｼｯｸM"/>
        <a:font script="Hang" typeface="바탕"/>
        <a:font script="Hans" typeface="幼圆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erpetua"/>
        <a:ea typeface=""/>
        <a:cs typeface=""/>
        <a:font script="Grek" typeface="Cambria"/>
        <a:font script="Cyrl" typeface="Cambria"/>
        <a:font script="Jpan" typeface="HG創英ﾌﾟﾚｾﾞﾝｽEB"/>
        <a:font script="Hang" typeface="맑은 고딕"/>
        <a:font script="Hans" typeface="宋体"/>
        <a:font script="Hant" typeface="新細明體"/>
        <a:font script="Arab" typeface="Times New Roman"/>
        <a:font script="Hebr" typeface="Aharoni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triangl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標楷體" pitchFamily="65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triangl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標楷體" pitchFamily="65" charset="-120"/>
          </a:defRPr>
        </a:defPPr>
      </a:lstStyle>
    </a:lnDef>
  </a:objectDefaults>
  <a:extraClrSchemeLst>
    <a:extraClrScheme>
      <a:clrScheme name="3_自訂設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自訂設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自訂設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自訂設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自訂設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自訂設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自訂設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自訂設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自訂設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自訂設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自訂設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自訂設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8_自訂設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3_自訂設計">
      <a:majorFont>
        <a:latin typeface="標楷體"/>
        <a:ea typeface="標楷體"/>
        <a:cs typeface=""/>
      </a:majorFont>
      <a:minorFont>
        <a:latin typeface="Arial"/>
        <a:ea typeface="標楷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3_自訂設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自訂設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自訂設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自訂設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自訂設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自訂設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自訂設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自訂設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自訂設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自訂設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自訂設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自訂設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5_自訂設計">
  <a:themeElements>
    <a:clrScheme name="ALM0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6BCBC5"/>
      </a:accent1>
      <a:accent2>
        <a:srgbClr val="F5C636"/>
      </a:accent2>
      <a:accent3>
        <a:srgbClr val="FF614C"/>
      </a:accent3>
      <a:accent4>
        <a:srgbClr val="9ACA9F"/>
      </a:accent4>
      <a:accent5>
        <a:srgbClr val="70758C"/>
      </a:accent5>
      <a:accent6>
        <a:srgbClr val="F79646"/>
      </a:accent6>
      <a:hlink>
        <a:srgbClr val="0563C1"/>
      </a:hlink>
      <a:folHlink>
        <a:srgbClr val="954F72"/>
      </a:folHlink>
    </a:clrScheme>
    <a:fontScheme name="ALM">
      <a:majorFont>
        <a:latin typeface="Arial"/>
        <a:ea typeface="標楷體"/>
        <a:cs typeface=""/>
      </a:majorFont>
      <a:minorFont>
        <a:latin typeface="Arial"/>
        <a:ea typeface="標楷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3_自訂設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自訂設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自訂設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自訂設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自訂設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自訂設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自訂設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自訂設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自訂設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自訂設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自訂設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自訂設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11_自訂設計">
  <a:themeElements>
    <a:clrScheme name="ALM0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6BCBC5"/>
      </a:accent1>
      <a:accent2>
        <a:srgbClr val="F5C636"/>
      </a:accent2>
      <a:accent3>
        <a:srgbClr val="FF614C"/>
      </a:accent3>
      <a:accent4>
        <a:srgbClr val="9ACA9F"/>
      </a:accent4>
      <a:accent5>
        <a:srgbClr val="70758C"/>
      </a:accent5>
      <a:accent6>
        <a:srgbClr val="F79646"/>
      </a:accent6>
      <a:hlink>
        <a:srgbClr val="0563C1"/>
      </a:hlink>
      <a:folHlink>
        <a:srgbClr val="954F72"/>
      </a:folHlink>
    </a:clrScheme>
    <a:fontScheme name="台新銀行">
      <a:majorFont>
        <a:latin typeface="Arial"/>
        <a:ea typeface="微軟正黑體"/>
        <a:cs typeface=""/>
      </a:majorFont>
      <a:minorFont>
        <a:latin typeface="Segoe UI"/>
        <a:ea typeface="微軟正黑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3_自訂設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自訂設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自訂設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自訂設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自訂設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自訂設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自訂設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自訂設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自訂設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自訂設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自訂設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自訂設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94_自訂設計">
  <a:themeElements>
    <a:clrScheme name="3_自訂設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3_自訂設計">
      <a:majorFont>
        <a:latin typeface="標楷體"/>
        <a:ea typeface="標楷體"/>
        <a:cs typeface=""/>
      </a:majorFont>
      <a:minorFont>
        <a:latin typeface="Arial"/>
        <a:ea typeface="標楷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新細明體" pitchFamily="18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新細明體" pitchFamily="18" charset="-120"/>
          </a:defRPr>
        </a:defPPr>
      </a:lstStyle>
    </a:lnDef>
  </a:objectDefaults>
  <a:extraClrSchemeLst>
    <a:extraClrScheme>
      <a:clrScheme name="3_自訂設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自訂設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自訂設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自訂設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自訂設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自訂設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自訂設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自訂設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自訂設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自訂設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自訂設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自訂設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9.xml><?xml version="1.0" encoding="utf-8"?>
<a:theme xmlns:a="http://schemas.openxmlformats.org/drawingml/2006/main" name="6_自訂設計">
  <a:themeElements>
    <a:clrScheme name="3_自訂設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3_自訂設計">
      <a:majorFont>
        <a:latin typeface="標楷體"/>
        <a:ea typeface="標楷體"/>
        <a:cs typeface=""/>
      </a:majorFont>
      <a:minorFont>
        <a:latin typeface="Arial"/>
        <a:ea typeface="標楷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新細明體" pitchFamily="18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新細明體" pitchFamily="18" charset="-120"/>
          </a:defRPr>
        </a:defPPr>
      </a:lstStyle>
    </a:lnDef>
  </a:objectDefaults>
  <a:extraClrSchemeLst>
    <a:extraClrScheme>
      <a:clrScheme name="3_自訂設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自訂設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自訂設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自訂設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自訂設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自訂設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自訂設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自訂設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自訂設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自訂設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自訂設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自訂設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163813</TotalTime>
  <Words>10243</Words>
  <Application>Microsoft Office PowerPoint</Application>
  <PresentationFormat>如螢幕大小 (4:3)</PresentationFormat>
  <Paragraphs>969</Paragraphs>
  <Slides>53</Slides>
  <Notes>46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18</vt:i4>
      </vt:variant>
      <vt:variant>
        <vt:lpstr>投影片標題</vt:lpstr>
      </vt:variant>
      <vt:variant>
        <vt:i4>53</vt:i4>
      </vt:variant>
    </vt:vector>
  </HeadingPairs>
  <TitlesOfParts>
    <vt:vector size="78" baseType="lpstr">
      <vt:lpstr>微軟正黑體</vt:lpstr>
      <vt:lpstr>標楷體</vt:lpstr>
      <vt:lpstr>Arial</vt:lpstr>
      <vt:lpstr>Calibri</vt:lpstr>
      <vt:lpstr>Perpetua</vt:lpstr>
      <vt:lpstr>Segoe UI</vt:lpstr>
      <vt:lpstr>Wingdings</vt:lpstr>
      <vt:lpstr>3_自訂設計</vt:lpstr>
      <vt:lpstr>140_自訂設計</vt:lpstr>
      <vt:lpstr>7_自訂設計</vt:lpstr>
      <vt:lpstr>154_自訂設計</vt:lpstr>
      <vt:lpstr>8_自訂設計</vt:lpstr>
      <vt:lpstr>5_自訂設計</vt:lpstr>
      <vt:lpstr>11_自訂設計</vt:lpstr>
      <vt:lpstr>94_自訂設計</vt:lpstr>
      <vt:lpstr>6_自訂設計</vt:lpstr>
      <vt:lpstr>9_自訂設計</vt:lpstr>
      <vt:lpstr>10_自訂設計</vt:lpstr>
      <vt:lpstr>12_自訂設計</vt:lpstr>
      <vt:lpstr>13_自訂設計</vt:lpstr>
      <vt:lpstr>1_佈景主題2</vt:lpstr>
      <vt:lpstr>14_自訂設計</vt:lpstr>
      <vt:lpstr>4_自訂設計</vt:lpstr>
      <vt:lpstr>15_自訂設計</vt:lpstr>
      <vt:lpstr>18_自訂設計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>tsb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投影片 1</dc:title>
  <dc:creator>870705</dc:creator>
  <cp:lastModifiedBy>陳碩川</cp:lastModifiedBy>
  <cp:revision>10888</cp:revision>
  <cp:lastPrinted>2025-03-10T05:56:55Z</cp:lastPrinted>
  <dcterms:created xsi:type="dcterms:W3CDTF">2004-04-09T03:27:04Z</dcterms:created>
  <dcterms:modified xsi:type="dcterms:W3CDTF">2025-07-30T03:00:33Z</dcterms:modified>
</cp:coreProperties>
</file>